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ritish Counci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7CE"/>
          </a:solidFill>
        </a:fill>
      </a:tcStyle>
    </a:wholeTbl>
    <a:band2H>
      <a:tcTxStyle b="def" i="def"/>
      <a:tcStyle>
        <a:tcBdr/>
        <a:fill>
          <a:solidFill>
            <a:srgbClr val="E9FB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AEB"/>
          </a:solidFill>
        </a:fill>
      </a:tcStyle>
    </a:wholeTbl>
    <a:band2H>
      <a:tcTxStyle b="def" i="def"/>
      <a:tcStyle>
        <a:tcBdr/>
        <a:fill>
          <a:solidFill>
            <a:srgbClr val="FFE6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D1FF"/>
          </a:solidFill>
        </a:fill>
      </a:tcStyle>
    </a:wholeTbl>
    <a:band2H>
      <a:tcTxStyle b="def" i="def"/>
      <a:tcStyle>
        <a:tcBdr/>
        <a:fill>
          <a:solidFill>
            <a:srgbClr val="F2E9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5" name="Shape 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British Council Sans"/>
      </a:defRPr>
    </a:lvl1pPr>
    <a:lvl2pPr indent="228600" latinLnBrk="0">
      <a:defRPr sz="1200">
        <a:latin typeface="+mn-lt"/>
        <a:ea typeface="+mn-ea"/>
        <a:cs typeface="+mn-cs"/>
        <a:sym typeface="British Council Sans"/>
      </a:defRPr>
    </a:lvl2pPr>
    <a:lvl3pPr indent="457200" latinLnBrk="0">
      <a:defRPr sz="1200">
        <a:latin typeface="+mn-lt"/>
        <a:ea typeface="+mn-ea"/>
        <a:cs typeface="+mn-cs"/>
        <a:sym typeface="British Council Sans"/>
      </a:defRPr>
    </a:lvl3pPr>
    <a:lvl4pPr indent="685800" latinLnBrk="0">
      <a:defRPr sz="1200">
        <a:latin typeface="+mn-lt"/>
        <a:ea typeface="+mn-ea"/>
        <a:cs typeface="+mn-cs"/>
        <a:sym typeface="British Council Sans"/>
      </a:defRPr>
    </a:lvl4pPr>
    <a:lvl5pPr indent="914400" latinLnBrk="0">
      <a:defRPr sz="1200">
        <a:latin typeface="+mn-lt"/>
        <a:ea typeface="+mn-ea"/>
        <a:cs typeface="+mn-cs"/>
        <a:sym typeface="British Council Sans"/>
      </a:defRPr>
    </a:lvl5pPr>
    <a:lvl6pPr indent="1143000" latinLnBrk="0">
      <a:defRPr sz="1200">
        <a:latin typeface="+mn-lt"/>
        <a:ea typeface="+mn-ea"/>
        <a:cs typeface="+mn-cs"/>
        <a:sym typeface="British Council Sans"/>
      </a:defRPr>
    </a:lvl6pPr>
    <a:lvl7pPr indent="1371600" latinLnBrk="0">
      <a:defRPr sz="1200">
        <a:latin typeface="+mn-lt"/>
        <a:ea typeface="+mn-ea"/>
        <a:cs typeface="+mn-cs"/>
        <a:sym typeface="British Council Sans"/>
      </a:defRPr>
    </a:lvl7pPr>
    <a:lvl8pPr indent="1600200" latinLnBrk="0">
      <a:defRPr sz="1200">
        <a:latin typeface="+mn-lt"/>
        <a:ea typeface="+mn-ea"/>
        <a:cs typeface="+mn-cs"/>
        <a:sym typeface="British Council Sans"/>
      </a:defRPr>
    </a:lvl8pPr>
    <a:lvl9pPr indent="1828800" latinLnBrk="0">
      <a:defRPr sz="1200">
        <a:latin typeface="+mn-lt"/>
        <a:ea typeface="+mn-ea"/>
        <a:cs typeface="+mn-cs"/>
        <a:sym typeface="British Council San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 hasCustomPrompt="1"/>
          </p:nvPr>
        </p:nvSpPr>
        <p:spPr>
          <a:xfrm>
            <a:off x="647999" y="1511999"/>
            <a:ext cx="8136002" cy="4500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Edit Master text styles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647999" y="1511999"/>
            <a:ext cx="5328001" cy="4500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47999" y="1511999"/>
            <a:ext cx="5328001" cy="4500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" name="Picture Placeholder 7"/>
          <p:cNvSpPr/>
          <p:nvPr>
            <p:ph type="pic" sz="half" idx="21"/>
          </p:nvPr>
        </p:nvSpPr>
        <p:spPr>
          <a:xfrm>
            <a:off x="6263999" y="1512001"/>
            <a:ext cx="5328001" cy="4500564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half" idx="1"/>
          </p:nvPr>
        </p:nvSpPr>
        <p:spPr>
          <a:xfrm>
            <a:off x="6263999" y="1511999"/>
            <a:ext cx="5328001" cy="4500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" name="Picture Placeholder 7"/>
          <p:cNvSpPr/>
          <p:nvPr>
            <p:ph type="pic" sz="half" idx="21"/>
          </p:nvPr>
        </p:nvSpPr>
        <p:spPr>
          <a:xfrm>
            <a:off x="647999" y="1511998"/>
            <a:ext cx="5328001" cy="4500002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/>
          <p:cNvSpPr/>
          <p:nvPr/>
        </p:nvSpPr>
        <p:spPr>
          <a:xfrm>
            <a:off x="647999" y="396000"/>
            <a:ext cx="432001" cy="1"/>
          </a:xfrm>
          <a:prstGeom prst="line">
            <a:avLst/>
          </a:prstGeom>
          <a:ln w="30480" cap="rnd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47999" y="504000"/>
            <a:ext cx="10944002" cy="7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409784" y="6194199"/>
            <a:ext cx="182216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b="1" sz="1200">
                <a:solidFill>
                  <a:srgbClr val="23085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1pPr>
      <a:lvl2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2pPr>
      <a:lvl3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3pPr>
      <a:lvl4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4pPr>
      <a:lvl5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5pPr>
      <a:lvl6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6pPr>
      <a:lvl7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7pPr>
      <a:lvl8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8pPr>
      <a:lvl9pPr marL="0" marR="0" indent="0" algn="l" defTabSz="914400" rtl="0" latinLnBrk="0">
        <a:lnSpc>
          <a:spcPts val="3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30859"/>
          </a:solidFill>
          <a:uFillTx/>
          <a:latin typeface="British Council Sans Headline"/>
          <a:ea typeface="British Council Sans Headline"/>
          <a:cs typeface="British Council Sans Headline"/>
          <a:sym typeface="British Council Sans Headline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1pPr>
      <a:lvl2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2pPr>
      <a:lvl3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3pPr>
      <a:lvl4pPr marL="219999" marR="0" indent="-21999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4pPr>
      <a:lvl5pPr marL="400000" marR="0" indent="-21999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5pPr>
      <a:lvl6pPr marL="2565400" marR="0" indent="-2794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6pPr>
      <a:lvl7pPr marL="3022600" marR="0" indent="-2794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7pPr>
      <a:lvl8pPr marL="3479800" marR="0" indent="-2794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8pPr>
      <a:lvl9pPr marL="3937000" marR="0" indent="-2794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2200" u="none">
          <a:solidFill>
            <a:srgbClr val="230859"/>
          </a:solidFill>
          <a:uFillTx/>
          <a:latin typeface="+mn-lt"/>
          <a:ea typeface="+mn-ea"/>
          <a:cs typeface="+mn-cs"/>
          <a:sym typeface="British Council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ritish Counci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3"/>
          <p:cNvSpPr txBox="1"/>
          <p:nvPr/>
        </p:nvSpPr>
        <p:spPr>
          <a:xfrm>
            <a:off x="647999" y="6194199"/>
            <a:ext cx="10440001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/>
            </a:lvl1pPr>
          </a:lstStyle>
          <a:p>
            <a:pPr/>
            <a:r>
              <a:t>www.britishcouncil.org</a:t>
            </a:r>
          </a:p>
        </p:txBody>
      </p:sp>
      <p:sp>
        <p:nvSpPr>
          <p:cNvPr id="68" name="Title 1"/>
          <p:cNvSpPr txBox="1"/>
          <p:nvPr>
            <p:ph type="title"/>
          </p:nvPr>
        </p:nvSpPr>
        <p:spPr>
          <a:xfrm>
            <a:off x="623999" y="272261"/>
            <a:ext cx="10944002" cy="792001"/>
          </a:xfrm>
          <a:prstGeom prst="rect">
            <a:avLst/>
          </a:prstGeom>
        </p:spPr>
        <p:txBody>
          <a:bodyPr/>
          <a:lstStyle/>
          <a:p>
            <a:pPr/>
            <a:r>
              <a:t>Humans and the Environment</a:t>
            </a:r>
          </a:p>
        </p:txBody>
      </p:sp>
      <p:sp>
        <p:nvSpPr>
          <p:cNvPr id="69" name="Slide Number Placeholder 4"/>
          <p:cNvSpPr txBox="1"/>
          <p:nvPr>
            <p:ph type="sldNum" sz="quarter" idx="2"/>
          </p:nvPr>
        </p:nvSpPr>
        <p:spPr>
          <a:xfrm>
            <a:off x="11464999" y="619419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74" name="Group 19"/>
          <p:cNvGrpSpPr/>
          <p:nvPr/>
        </p:nvGrpSpPr>
        <p:grpSpPr>
          <a:xfrm>
            <a:off x="420311" y="1484602"/>
            <a:ext cx="10370371" cy="4045921"/>
            <a:chOff x="0" y="0"/>
            <a:chExt cx="10370370" cy="4045920"/>
          </a:xfrm>
        </p:grpSpPr>
        <p:pic>
          <p:nvPicPr>
            <p:cNvPr id="70" name="Picture 8" descr="Picture 8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15076"/>
            <a:stretch>
              <a:fillRect/>
            </a:stretch>
          </p:blipFill>
          <p:spPr>
            <a:xfrm>
              <a:off x="-1" y="34989"/>
              <a:ext cx="7692823" cy="20846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1" name="Picture 10" descr="Picture 10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17670"/>
            <a:stretch>
              <a:fillRect/>
            </a:stretch>
          </p:blipFill>
          <p:spPr>
            <a:xfrm>
              <a:off x="7692821" y="-1"/>
              <a:ext cx="2474850" cy="20320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" name="Picture 12" descr="Picture 12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16590"/>
            <a:stretch>
              <a:fillRect/>
            </a:stretch>
          </p:blipFill>
          <p:spPr>
            <a:xfrm>
              <a:off x="48440" y="2032017"/>
              <a:ext cx="5083837" cy="20139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3" name="Picture 14" descr="Picture 14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0" r="0" b="19064"/>
            <a:stretch>
              <a:fillRect/>
            </a:stretch>
          </p:blipFill>
          <p:spPr>
            <a:xfrm>
              <a:off x="5132276" y="1986382"/>
              <a:ext cx="5238095" cy="20139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5" name="Picture 21" descr="Picture 21"/>
          <p:cNvPicPr>
            <a:picLocks noChangeAspect="1"/>
          </p:cNvPicPr>
          <p:nvPr/>
        </p:nvPicPr>
        <p:blipFill>
          <a:blip r:embed="rId6">
            <a:extLst/>
          </a:blip>
          <a:srcRect l="0" t="0" r="0" b="59065"/>
          <a:stretch>
            <a:fillRect/>
          </a:stretch>
        </p:blipFill>
        <p:spPr>
          <a:xfrm>
            <a:off x="484130" y="648081"/>
            <a:ext cx="7195058" cy="599875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TextBox 2"/>
          <p:cNvSpPr txBox="1"/>
          <p:nvPr/>
        </p:nvSpPr>
        <p:spPr>
          <a:xfrm>
            <a:off x="2049088" y="5536703"/>
            <a:ext cx="142584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deforestation</a:t>
            </a:r>
          </a:p>
        </p:txBody>
      </p:sp>
      <p:sp>
        <p:nvSpPr>
          <p:cNvPr id="77" name="TextBox 5"/>
          <p:cNvSpPr txBox="1"/>
          <p:nvPr/>
        </p:nvSpPr>
        <p:spPr>
          <a:xfrm>
            <a:off x="3925097" y="5527321"/>
            <a:ext cx="87946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drought</a:t>
            </a:r>
          </a:p>
        </p:txBody>
      </p:sp>
      <p:sp>
        <p:nvSpPr>
          <p:cNvPr id="78" name="TextBox 6"/>
          <p:cNvSpPr txBox="1"/>
          <p:nvPr/>
        </p:nvSpPr>
        <p:spPr>
          <a:xfrm>
            <a:off x="5136334" y="5536703"/>
            <a:ext cx="59985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flood</a:t>
            </a:r>
          </a:p>
        </p:txBody>
      </p:sp>
      <p:sp>
        <p:nvSpPr>
          <p:cNvPr id="79" name="TextBox 7"/>
          <p:cNvSpPr txBox="1"/>
          <p:nvPr/>
        </p:nvSpPr>
        <p:spPr>
          <a:xfrm>
            <a:off x="6114539" y="5492605"/>
            <a:ext cx="164161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global warming</a:t>
            </a:r>
          </a:p>
        </p:txBody>
      </p:sp>
      <p:sp>
        <p:nvSpPr>
          <p:cNvPr id="80" name="TextBox 9"/>
          <p:cNvSpPr txBox="1"/>
          <p:nvPr/>
        </p:nvSpPr>
        <p:spPr>
          <a:xfrm>
            <a:off x="2761623" y="6078399"/>
            <a:ext cx="105716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hurricane</a:t>
            </a:r>
          </a:p>
        </p:txBody>
      </p:sp>
      <p:sp>
        <p:nvSpPr>
          <p:cNvPr id="81" name="TextBox 11"/>
          <p:cNvSpPr txBox="1"/>
          <p:nvPr/>
        </p:nvSpPr>
        <p:spPr>
          <a:xfrm>
            <a:off x="4572628" y="6083546"/>
            <a:ext cx="95569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pollution</a:t>
            </a:r>
          </a:p>
        </p:txBody>
      </p:sp>
      <p:sp>
        <p:nvSpPr>
          <p:cNvPr id="82" name="TextBox 13"/>
          <p:cNvSpPr txBox="1"/>
          <p:nvPr/>
        </p:nvSpPr>
        <p:spPr>
          <a:xfrm>
            <a:off x="6399653" y="6097334"/>
            <a:ext cx="16161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rising sea level</a:t>
            </a:r>
          </a:p>
        </p:txBody>
      </p:sp>
      <p:sp>
        <p:nvSpPr>
          <p:cNvPr id="83" name="TextBox 15"/>
          <p:cNvSpPr txBox="1"/>
          <p:nvPr/>
        </p:nvSpPr>
        <p:spPr>
          <a:xfrm>
            <a:off x="8486342" y="6097334"/>
            <a:ext cx="81550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wildfire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ritish Council">
  <a:themeElements>
    <a:clrScheme name="British Counci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DEB4B"/>
      </a:accent1>
      <a:accent2>
        <a:srgbClr val="00DCFF"/>
      </a:accent2>
      <a:accent3>
        <a:srgbClr val="FF00C8"/>
      </a:accent3>
      <a:accent4>
        <a:srgbClr val="EA0034"/>
      </a:accent4>
      <a:accent5>
        <a:srgbClr val="FF8200"/>
      </a:accent5>
      <a:accent6>
        <a:srgbClr val="B25EFF"/>
      </a:accent6>
      <a:hlink>
        <a:srgbClr val="0000FF"/>
      </a:hlink>
      <a:folHlink>
        <a:srgbClr val="FF00FF"/>
      </a:folHlink>
    </a:clrScheme>
    <a:fontScheme name="British Council">
      <a:majorFont>
        <a:latin typeface="Helvetica"/>
        <a:ea typeface="Helvetica"/>
        <a:cs typeface="Helvetica"/>
      </a:majorFont>
      <a:minorFont>
        <a:latin typeface="British Council Sans"/>
        <a:ea typeface="British Council Sans"/>
        <a:cs typeface="British Council Sans"/>
      </a:minorFont>
    </a:fontScheme>
    <a:fmtScheme name="British Counci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ritish Counci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ritish Counci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ritish Council">
  <a:themeElements>
    <a:clrScheme name="British Counci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DEB4B"/>
      </a:accent1>
      <a:accent2>
        <a:srgbClr val="00DCFF"/>
      </a:accent2>
      <a:accent3>
        <a:srgbClr val="FF00C8"/>
      </a:accent3>
      <a:accent4>
        <a:srgbClr val="EA0034"/>
      </a:accent4>
      <a:accent5>
        <a:srgbClr val="FF8200"/>
      </a:accent5>
      <a:accent6>
        <a:srgbClr val="B25EFF"/>
      </a:accent6>
      <a:hlink>
        <a:srgbClr val="0000FF"/>
      </a:hlink>
      <a:folHlink>
        <a:srgbClr val="FF00FF"/>
      </a:folHlink>
    </a:clrScheme>
    <a:fontScheme name="British Council">
      <a:majorFont>
        <a:latin typeface="Helvetica"/>
        <a:ea typeface="Helvetica"/>
        <a:cs typeface="Helvetica"/>
      </a:majorFont>
      <a:minorFont>
        <a:latin typeface="British Council Sans"/>
        <a:ea typeface="British Council Sans"/>
        <a:cs typeface="British Council Sans"/>
      </a:minorFont>
    </a:fontScheme>
    <a:fmtScheme name="British Counci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ritish Counci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ritish Counci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