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9" r:id="rId4"/>
    <p:sldMasterId id="2147483754" r:id="rId5"/>
    <p:sldMasterId id="2147483759" r:id="rId6"/>
    <p:sldMasterId id="2147483764" r:id="rId7"/>
    <p:sldMasterId id="2147483660" r:id="rId8"/>
    <p:sldMasterId id="2147483700" r:id="rId9"/>
  </p:sldMasterIdLst>
  <p:notesMasterIdLst>
    <p:notesMasterId r:id="rId22"/>
  </p:notesMasterIdLst>
  <p:handoutMasterIdLst>
    <p:handoutMasterId r:id="rId23"/>
  </p:handoutMasterIdLst>
  <p:sldIdLst>
    <p:sldId id="256" r:id="rId10"/>
    <p:sldId id="259" r:id="rId11"/>
    <p:sldId id="260" r:id="rId12"/>
    <p:sldId id="262" r:id="rId13"/>
    <p:sldId id="269" r:id="rId14"/>
    <p:sldId id="263" r:id="rId15"/>
    <p:sldId id="264" r:id="rId16"/>
    <p:sldId id="265" r:id="rId17"/>
    <p:sldId id="266" r:id="rId18"/>
    <p:sldId id="270" r:id="rId19"/>
    <p:sldId id="268" r:id="rId20"/>
    <p:sldId id="273" r:id="rId21"/>
  </p:sldIdLst>
  <p:sldSz cx="12192000" cy="6858000"/>
  <p:notesSz cx="6858000" cy="9144000"/>
  <p:embeddedFontLst>
    <p:embeddedFont>
      <p:font typeface="British Council Sans" panose="020B0604020202020204" charset="0"/>
      <p:regular r:id="rId24"/>
      <p:bold r:id="rId25"/>
      <p:italic r:id="rId26"/>
      <p:boldItalic r:id="rId27"/>
    </p:embeddedFont>
    <p:embeddedFont>
      <p:font typeface="British Council Sans Headline" panose="020B060402020202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Royle" initials="GR" lastIdx="31" clrIdx="0">
    <p:extLst>
      <p:ext uri="{19B8F6BF-5375-455C-9EA6-DF929625EA0E}">
        <p15:presenceInfo xmlns:p15="http://schemas.microsoft.com/office/powerpoint/2012/main" userId="6f799235006a86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EDE"/>
    <a:srgbClr val="FFF3E7"/>
    <a:srgbClr val="7030A0"/>
    <a:srgbClr val="C8C8C8"/>
    <a:srgbClr val="F1CDA8"/>
    <a:srgbClr val="B3D0D3"/>
    <a:srgbClr val="FFA0D7"/>
    <a:srgbClr val="920061"/>
    <a:srgbClr val="005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83BA0-33B2-4288-A178-D9A3677CA134}" v="1" dt="2024-02-07T15:47:37.912"/>
    <p1510:client id="{8CA49042-DD28-EFCA-B7C7-479DBCC23A9D}" v="7" dt="2024-02-09T11:50:27.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16" autoAdjust="0"/>
    <p:restoredTop sz="86388" autoAdjust="0"/>
  </p:normalViewPr>
  <p:slideViewPr>
    <p:cSldViewPr snapToGrid="0" snapToObjects="1">
      <p:cViewPr varScale="1">
        <p:scale>
          <a:sx n="109" d="100"/>
          <a:sy n="109" d="100"/>
        </p:scale>
        <p:origin x="88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8" d="100"/>
          <a:sy n="68" d="100"/>
        </p:scale>
        <p:origin x="328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3.fntdata"/><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font" Target="fonts/font1.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Hudson" userId="63514488-73ed-4162-bf2f-23ff50d45c8c" providerId="ADAL" clId="{A09028C9-5F37-49CA-8842-FBB640B97D5D}"/>
    <pc:docChg chg="modSld">
      <pc:chgData name="Emma Hudson" userId="63514488-73ed-4162-bf2f-23ff50d45c8c" providerId="ADAL" clId="{A09028C9-5F37-49CA-8842-FBB640B97D5D}" dt="2024-02-01T11:54:55.077" v="54" actId="1076"/>
      <pc:docMkLst>
        <pc:docMk/>
      </pc:docMkLst>
      <pc:sldChg chg="modSp mod">
        <pc:chgData name="Emma Hudson" userId="63514488-73ed-4162-bf2f-23ff50d45c8c" providerId="ADAL" clId="{A09028C9-5F37-49CA-8842-FBB640B97D5D}" dt="2024-02-01T11:52:15.604" v="38" actId="20577"/>
        <pc:sldMkLst>
          <pc:docMk/>
          <pc:sldMk cId="189511909" sldId="262"/>
        </pc:sldMkLst>
        <pc:spChg chg="mod">
          <ac:chgData name="Emma Hudson" userId="63514488-73ed-4162-bf2f-23ff50d45c8c" providerId="ADAL" clId="{A09028C9-5F37-49CA-8842-FBB640B97D5D}" dt="2024-02-01T11:52:15.604" v="38" actId="20577"/>
          <ac:spMkLst>
            <pc:docMk/>
            <pc:sldMk cId="189511909" sldId="262"/>
            <ac:spMk id="9" creationId="{0ECDE1D9-70D3-DE22-4617-4BF02BBF8961}"/>
          </ac:spMkLst>
        </pc:spChg>
        <pc:spChg chg="mod">
          <ac:chgData name="Emma Hudson" userId="63514488-73ed-4162-bf2f-23ff50d45c8c" providerId="ADAL" clId="{A09028C9-5F37-49CA-8842-FBB640B97D5D}" dt="2024-02-01T11:52:03.915" v="15" actId="20577"/>
          <ac:spMkLst>
            <pc:docMk/>
            <pc:sldMk cId="189511909" sldId="262"/>
            <ac:spMk id="11" creationId="{D66C33FC-AB7D-9C19-4A98-D23D0554962F}"/>
          </ac:spMkLst>
        </pc:spChg>
      </pc:sldChg>
      <pc:sldChg chg="modSp mod">
        <pc:chgData name="Emma Hudson" userId="63514488-73ed-4162-bf2f-23ff50d45c8c" providerId="ADAL" clId="{A09028C9-5F37-49CA-8842-FBB640B97D5D}" dt="2024-02-01T11:52:56.892" v="43" actId="1076"/>
        <pc:sldMkLst>
          <pc:docMk/>
          <pc:sldMk cId="3525161877" sldId="264"/>
        </pc:sldMkLst>
        <pc:graphicFrameChg chg="mod">
          <ac:chgData name="Emma Hudson" userId="63514488-73ed-4162-bf2f-23ff50d45c8c" providerId="ADAL" clId="{A09028C9-5F37-49CA-8842-FBB640B97D5D}" dt="2024-02-01T11:52:56.892" v="43" actId="1076"/>
          <ac:graphicFrameMkLst>
            <pc:docMk/>
            <pc:sldMk cId="3525161877" sldId="264"/>
            <ac:graphicFrameMk id="7" creationId="{F96066DE-777D-4F48-4BB7-DED065719BC0}"/>
          </ac:graphicFrameMkLst>
        </pc:graphicFrameChg>
      </pc:sldChg>
      <pc:sldChg chg="modSp mod">
        <pc:chgData name="Emma Hudson" userId="63514488-73ed-4162-bf2f-23ff50d45c8c" providerId="ADAL" clId="{A09028C9-5F37-49CA-8842-FBB640B97D5D}" dt="2024-02-01T11:54:05.925" v="51" actId="20577"/>
        <pc:sldMkLst>
          <pc:docMk/>
          <pc:sldMk cId="1968164526" sldId="268"/>
        </pc:sldMkLst>
        <pc:spChg chg="mod">
          <ac:chgData name="Emma Hudson" userId="63514488-73ed-4162-bf2f-23ff50d45c8c" providerId="ADAL" clId="{A09028C9-5F37-49CA-8842-FBB640B97D5D}" dt="2024-02-01T11:54:05.925" v="51" actId="20577"/>
          <ac:spMkLst>
            <pc:docMk/>
            <pc:sldMk cId="1968164526" sldId="268"/>
            <ac:spMk id="3" creationId="{DF89789E-2676-8180-1103-3C4F13B8396F}"/>
          </ac:spMkLst>
        </pc:spChg>
        <pc:picChg chg="mod">
          <ac:chgData name="Emma Hudson" userId="63514488-73ed-4162-bf2f-23ff50d45c8c" providerId="ADAL" clId="{A09028C9-5F37-49CA-8842-FBB640B97D5D}" dt="2024-02-01T11:53:41.310" v="47" actId="1076"/>
          <ac:picMkLst>
            <pc:docMk/>
            <pc:sldMk cId="1968164526" sldId="268"/>
            <ac:picMk id="15" creationId="{904D51E4-BCFE-14A6-CF6A-635B1DB005DB}"/>
          </ac:picMkLst>
        </pc:picChg>
      </pc:sldChg>
      <pc:sldChg chg="modSp mod">
        <pc:chgData name="Emma Hudson" userId="63514488-73ed-4162-bf2f-23ff50d45c8c" providerId="ADAL" clId="{A09028C9-5F37-49CA-8842-FBB640B97D5D}" dt="2024-02-01T11:52:41.616" v="42" actId="1076"/>
        <pc:sldMkLst>
          <pc:docMk/>
          <pc:sldMk cId="1770947768" sldId="269"/>
        </pc:sldMkLst>
        <pc:spChg chg="mod">
          <ac:chgData name="Emma Hudson" userId="63514488-73ed-4162-bf2f-23ff50d45c8c" providerId="ADAL" clId="{A09028C9-5F37-49CA-8842-FBB640B97D5D}" dt="2024-02-01T11:52:30.990" v="40" actId="14100"/>
          <ac:spMkLst>
            <pc:docMk/>
            <pc:sldMk cId="1770947768" sldId="269"/>
            <ac:spMk id="2" creationId="{0DC1FE8C-BF78-6987-8652-C644B20D5DC4}"/>
          </ac:spMkLst>
        </pc:spChg>
        <pc:spChg chg="mod">
          <ac:chgData name="Emma Hudson" userId="63514488-73ed-4162-bf2f-23ff50d45c8c" providerId="ADAL" clId="{A09028C9-5F37-49CA-8842-FBB640B97D5D}" dt="2024-02-01T11:52:40.016" v="41" actId="1076"/>
          <ac:spMkLst>
            <pc:docMk/>
            <pc:sldMk cId="1770947768" sldId="269"/>
            <ac:spMk id="4" creationId="{808F9514-25F5-9C1F-05AD-5C8E1DFD9A32}"/>
          </ac:spMkLst>
        </pc:spChg>
        <pc:picChg chg="mod">
          <ac:chgData name="Emma Hudson" userId="63514488-73ed-4162-bf2f-23ff50d45c8c" providerId="ADAL" clId="{A09028C9-5F37-49CA-8842-FBB640B97D5D}" dt="2024-02-01T11:52:41.616" v="42" actId="1076"/>
          <ac:picMkLst>
            <pc:docMk/>
            <pc:sldMk cId="1770947768" sldId="269"/>
            <ac:picMk id="7" creationId="{0801A457-9951-2D9C-A9C6-A96C624AD3C2}"/>
          </ac:picMkLst>
        </pc:picChg>
      </pc:sldChg>
      <pc:sldChg chg="modSp mod">
        <pc:chgData name="Emma Hudson" userId="63514488-73ed-4162-bf2f-23ff50d45c8c" providerId="ADAL" clId="{A09028C9-5F37-49CA-8842-FBB640B97D5D}" dt="2024-02-01T11:53:28.382" v="44" actId="207"/>
        <pc:sldMkLst>
          <pc:docMk/>
          <pc:sldMk cId="3686369343" sldId="270"/>
        </pc:sldMkLst>
        <pc:spChg chg="mod">
          <ac:chgData name="Emma Hudson" userId="63514488-73ed-4162-bf2f-23ff50d45c8c" providerId="ADAL" clId="{A09028C9-5F37-49CA-8842-FBB640B97D5D}" dt="2024-02-01T11:53:28.382" v="44" actId="207"/>
          <ac:spMkLst>
            <pc:docMk/>
            <pc:sldMk cId="3686369343" sldId="270"/>
            <ac:spMk id="3" creationId="{CF5DB717-986B-E4FA-5195-BC8B4CB4DADB}"/>
          </ac:spMkLst>
        </pc:spChg>
      </pc:sldChg>
      <pc:sldChg chg="modSp mod">
        <pc:chgData name="Emma Hudson" userId="63514488-73ed-4162-bf2f-23ff50d45c8c" providerId="ADAL" clId="{A09028C9-5F37-49CA-8842-FBB640B97D5D}" dt="2024-02-01T11:54:55.077" v="54" actId="1076"/>
        <pc:sldMkLst>
          <pc:docMk/>
          <pc:sldMk cId="3991473617" sldId="271"/>
        </pc:sldMkLst>
        <pc:spChg chg="mod">
          <ac:chgData name="Emma Hudson" userId="63514488-73ed-4162-bf2f-23ff50d45c8c" providerId="ADAL" clId="{A09028C9-5F37-49CA-8842-FBB640B97D5D}" dt="2024-02-01T11:54:55.077" v="54" actId="1076"/>
          <ac:spMkLst>
            <pc:docMk/>
            <pc:sldMk cId="3991473617" sldId="271"/>
            <ac:spMk id="4" creationId="{C82AEC05-E92E-4C61-B970-8A2711DD4514}"/>
          </ac:spMkLst>
        </pc:spChg>
        <pc:spChg chg="mod">
          <ac:chgData name="Emma Hudson" userId="63514488-73ed-4162-bf2f-23ff50d45c8c" providerId="ADAL" clId="{A09028C9-5F37-49CA-8842-FBB640B97D5D}" dt="2024-02-01T11:54:50.396" v="53" actId="14100"/>
          <ac:spMkLst>
            <pc:docMk/>
            <pc:sldMk cId="3991473617" sldId="271"/>
            <ac:spMk id="7" creationId="{20173D10-E3E5-ABFB-5921-FD57DA840C17}"/>
          </ac:spMkLst>
        </pc:spChg>
      </pc:sldChg>
    </pc:docChg>
  </pc:docChgLst>
  <pc:docChgLst>
    <pc:chgData name="Reid, Sarah (United Kingdom)" userId="S::sarah.reid@britishcouncil.org::0f007664-04e5-490b-af01-62fd3df4c2a2" providerId="AD" clId="Web-{8CA49042-DD28-EFCA-B7C7-479DBCC23A9D}"/>
    <pc:docChg chg="modSld">
      <pc:chgData name="Reid, Sarah (United Kingdom)" userId="S::sarah.reid@britishcouncil.org::0f007664-04e5-490b-af01-62fd3df4c2a2" providerId="AD" clId="Web-{8CA49042-DD28-EFCA-B7C7-479DBCC23A9D}" dt="2024-02-09T11:50:27.001" v="5" actId="14100"/>
      <pc:docMkLst>
        <pc:docMk/>
      </pc:docMkLst>
      <pc:sldChg chg="addSp delSp modSp">
        <pc:chgData name="Reid, Sarah (United Kingdom)" userId="S::sarah.reid@britishcouncil.org::0f007664-04e5-490b-af01-62fd3df4c2a2" providerId="AD" clId="Web-{8CA49042-DD28-EFCA-B7C7-479DBCC23A9D}" dt="2024-02-09T11:50:27.001" v="5" actId="14100"/>
        <pc:sldMkLst>
          <pc:docMk/>
          <pc:sldMk cId="518674541" sldId="273"/>
        </pc:sldMkLst>
        <pc:picChg chg="del">
          <ac:chgData name="Reid, Sarah (United Kingdom)" userId="S::sarah.reid@britishcouncil.org::0f007664-04e5-490b-af01-62fd3df4c2a2" providerId="AD" clId="Web-{8CA49042-DD28-EFCA-B7C7-479DBCC23A9D}" dt="2024-02-09T11:50:04.296" v="0"/>
          <ac:picMkLst>
            <pc:docMk/>
            <pc:sldMk cId="518674541" sldId="273"/>
            <ac:picMk id="6" creationId="{FD82F9E2-9557-FD31-7AE3-603D8A4AB094}"/>
          </ac:picMkLst>
        </pc:picChg>
        <pc:picChg chg="add mod">
          <ac:chgData name="Reid, Sarah (United Kingdom)" userId="S::sarah.reid@britishcouncil.org::0f007664-04e5-490b-af01-62fd3df4c2a2" providerId="AD" clId="Web-{8CA49042-DD28-EFCA-B7C7-479DBCC23A9D}" dt="2024-02-09T11:50:27.001" v="5" actId="14100"/>
          <ac:picMkLst>
            <pc:docMk/>
            <pc:sldMk cId="518674541" sldId="273"/>
            <ac:picMk id="10" creationId="{AED60333-582D-5675-9411-BDA5512EF177}"/>
          </ac:picMkLst>
        </pc:picChg>
      </pc:sldChg>
    </pc:docChg>
  </pc:docChgLst>
  <pc:docChgLst>
    <pc:chgData name="Emma Hudson" userId="63514488-73ed-4162-bf2f-23ff50d45c8c" providerId="ADAL" clId="{BA09C7BC-A02F-4CCE-83B0-678E9E5F8643}"/>
    <pc:docChg chg="modSld">
      <pc:chgData name="Emma Hudson" userId="63514488-73ed-4162-bf2f-23ff50d45c8c" providerId="ADAL" clId="{BA09C7BC-A02F-4CCE-83B0-678E9E5F8643}" dt="2024-01-19T09:35:32.589" v="17" actId="1038"/>
      <pc:docMkLst>
        <pc:docMk/>
      </pc:docMkLst>
      <pc:sldChg chg="modSp mod">
        <pc:chgData name="Emma Hudson" userId="63514488-73ed-4162-bf2f-23ff50d45c8c" providerId="ADAL" clId="{BA09C7BC-A02F-4CCE-83B0-678E9E5F8643}" dt="2024-01-19T09:32:03.803" v="13" actId="1036"/>
        <pc:sldMkLst>
          <pc:docMk/>
          <pc:sldMk cId="189511909" sldId="262"/>
        </pc:sldMkLst>
        <pc:picChg chg="mod">
          <ac:chgData name="Emma Hudson" userId="63514488-73ed-4162-bf2f-23ff50d45c8c" providerId="ADAL" clId="{BA09C7BC-A02F-4CCE-83B0-678E9E5F8643}" dt="2024-01-19T09:32:03.803" v="13" actId="1036"/>
          <ac:picMkLst>
            <pc:docMk/>
            <pc:sldMk cId="189511909" sldId="262"/>
            <ac:picMk id="8" creationId="{88737207-FF5B-109D-C7EE-8DB631365194}"/>
          </ac:picMkLst>
        </pc:picChg>
      </pc:sldChg>
      <pc:sldChg chg="modSp mod">
        <pc:chgData name="Emma Hudson" userId="63514488-73ed-4162-bf2f-23ff50d45c8c" providerId="ADAL" clId="{BA09C7BC-A02F-4CCE-83B0-678E9E5F8643}" dt="2024-01-19T09:35:32.589" v="17" actId="1038"/>
        <pc:sldMkLst>
          <pc:docMk/>
          <pc:sldMk cId="1234388466" sldId="267"/>
        </pc:sldMkLst>
        <pc:picChg chg="mod">
          <ac:chgData name="Emma Hudson" userId="63514488-73ed-4162-bf2f-23ff50d45c8c" providerId="ADAL" clId="{BA09C7BC-A02F-4CCE-83B0-678E9E5F8643}" dt="2024-01-19T09:35:32.589" v="17" actId="1038"/>
          <ac:picMkLst>
            <pc:docMk/>
            <pc:sldMk cId="1234388466" sldId="267"/>
            <ac:picMk id="6" creationId="{1DAD3B4A-2E12-3FCB-ABAB-B1E2AF335AB8}"/>
          </ac:picMkLst>
        </pc:picChg>
      </pc:sldChg>
    </pc:docChg>
  </pc:docChgLst>
  <pc:docChgLst>
    <pc:chgData name="Tom Wolstenholme" userId="0e8c2874884c1b88" providerId="LiveId" clId="{949E93ED-15FE-4214-A221-876FA179D379}"/>
    <pc:docChg chg="custSel modSld">
      <pc:chgData name="Tom Wolstenholme" userId="0e8c2874884c1b88" providerId="LiveId" clId="{949E93ED-15FE-4214-A221-876FA179D379}" dt="2024-01-18T13:52:45.510" v="32" actId="14100"/>
      <pc:docMkLst>
        <pc:docMk/>
      </pc:docMkLst>
      <pc:sldChg chg="modSp mod">
        <pc:chgData name="Tom Wolstenholme" userId="0e8c2874884c1b88" providerId="LiveId" clId="{949E93ED-15FE-4214-A221-876FA179D379}" dt="2024-01-18T13:48:02.069" v="0" actId="1076"/>
        <pc:sldMkLst>
          <pc:docMk/>
          <pc:sldMk cId="1234388466" sldId="267"/>
        </pc:sldMkLst>
        <pc:spChg chg="mod">
          <ac:chgData name="Tom Wolstenholme" userId="0e8c2874884c1b88" providerId="LiveId" clId="{949E93ED-15FE-4214-A221-876FA179D379}" dt="2024-01-18T13:48:02.069" v="0" actId="1076"/>
          <ac:spMkLst>
            <pc:docMk/>
            <pc:sldMk cId="1234388466" sldId="267"/>
            <ac:spMk id="9" creationId="{9C4884BE-31B1-3A2A-8540-1FE5E4F09F21}"/>
          </ac:spMkLst>
        </pc:spChg>
      </pc:sldChg>
      <pc:sldChg chg="modSp mod">
        <pc:chgData name="Tom Wolstenholme" userId="0e8c2874884c1b88" providerId="LiveId" clId="{949E93ED-15FE-4214-A221-876FA179D379}" dt="2024-01-18T13:52:45.510" v="32" actId="14100"/>
        <pc:sldMkLst>
          <pc:docMk/>
          <pc:sldMk cId="1968164526" sldId="268"/>
        </pc:sldMkLst>
        <pc:spChg chg="mod">
          <ac:chgData name="Tom Wolstenholme" userId="0e8c2874884c1b88" providerId="LiveId" clId="{949E93ED-15FE-4214-A221-876FA179D379}" dt="2024-01-18T13:52:39.542" v="31" actId="20577"/>
          <ac:spMkLst>
            <pc:docMk/>
            <pc:sldMk cId="1968164526" sldId="268"/>
            <ac:spMk id="3" creationId="{DF89789E-2676-8180-1103-3C4F13B8396F}"/>
          </ac:spMkLst>
        </pc:spChg>
        <pc:spChg chg="mod">
          <ac:chgData name="Tom Wolstenholme" userId="0e8c2874884c1b88" providerId="LiveId" clId="{949E93ED-15FE-4214-A221-876FA179D379}" dt="2024-01-18T13:52:45.510" v="32" actId="14100"/>
          <ac:spMkLst>
            <pc:docMk/>
            <pc:sldMk cId="1968164526" sldId="268"/>
            <ac:spMk id="13" creationId="{2E568158-8B99-074E-0584-BF2EB33648B3}"/>
          </ac:spMkLst>
        </pc:spChg>
      </pc:sldChg>
    </pc:docChg>
  </pc:docChgLst>
  <pc:docChgLst>
    <pc:chgData name="Grace Weir" userId="c1d57a81-9a3a-4406-bb20-9895b244030a" providerId="ADAL" clId="{4CFF0CAE-449E-481D-AC0C-3D1DBD5D9CAD}"/>
    <pc:docChg chg="modSld">
      <pc:chgData name="Grace Weir" userId="c1d57a81-9a3a-4406-bb20-9895b244030a" providerId="ADAL" clId="{4CFF0CAE-449E-481D-AC0C-3D1DBD5D9CAD}" dt="2024-01-31T14:53:38.814" v="17" actId="20577"/>
      <pc:docMkLst>
        <pc:docMk/>
      </pc:docMkLst>
      <pc:sldChg chg="modSp mod">
        <pc:chgData name="Grace Weir" userId="c1d57a81-9a3a-4406-bb20-9895b244030a" providerId="ADAL" clId="{4CFF0CAE-449E-481D-AC0C-3D1DBD5D9CAD}" dt="2024-01-31T13:46:27.341" v="0" actId="20577"/>
        <pc:sldMkLst>
          <pc:docMk/>
          <pc:sldMk cId="1151158710" sldId="256"/>
        </pc:sldMkLst>
        <pc:spChg chg="mod">
          <ac:chgData name="Grace Weir" userId="c1d57a81-9a3a-4406-bb20-9895b244030a" providerId="ADAL" clId="{4CFF0CAE-449E-481D-AC0C-3D1DBD5D9CAD}" dt="2024-01-31T13:46:27.341" v="0" actId="20577"/>
          <ac:spMkLst>
            <pc:docMk/>
            <pc:sldMk cId="1151158710" sldId="256"/>
            <ac:spMk id="2" creationId="{439F26D5-28BC-C331-0C6E-3E8FA936C7FC}"/>
          </ac:spMkLst>
        </pc:spChg>
      </pc:sldChg>
      <pc:sldChg chg="modSp mod">
        <pc:chgData name="Grace Weir" userId="c1d57a81-9a3a-4406-bb20-9895b244030a" providerId="ADAL" clId="{4CFF0CAE-449E-481D-AC0C-3D1DBD5D9CAD}" dt="2024-01-31T14:17:24.742" v="5" actId="20577"/>
        <pc:sldMkLst>
          <pc:docMk/>
          <pc:sldMk cId="189511909" sldId="262"/>
        </pc:sldMkLst>
        <pc:spChg chg="mod">
          <ac:chgData name="Grace Weir" userId="c1d57a81-9a3a-4406-bb20-9895b244030a" providerId="ADAL" clId="{4CFF0CAE-449E-481D-AC0C-3D1DBD5D9CAD}" dt="2024-01-31T14:17:24.742" v="5" actId="20577"/>
          <ac:spMkLst>
            <pc:docMk/>
            <pc:sldMk cId="189511909" sldId="262"/>
            <ac:spMk id="3" creationId="{23911D21-2B20-AA9F-A3F1-F0C8CF21CE5E}"/>
          </ac:spMkLst>
        </pc:spChg>
      </pc:sldChg>
      <pc:sldChg chg="modSp mod">
        <pc:chgData name="Grace Weir" userId="c1d57a81-9a3a-4406-bb20-9895b244030a" providerId="ADAL" clId="{4CFF0CAE-449E-481D-AC0C-3D1DBD5D9CAD}" dt="2024-01-31T14:25:12.620" v="7" actId="20577"/>
        <pc:sldMkLst>
          <pc:docMk/>
          <pc:sldMk cId="3165921056" sldId="263"/>
        </pc:sldMkLst>
        <pc:spChg chg="mod">
          <ac:chgData name="Grace Weir" userId="c1d57a81-9a3a-4406-bb20-9895b244030a" providerId="ADAL" clId="{4CFF0CAE-449E-481D-AC0C-3D1DBD5D9CAD}" dt="2024-01-31T14:25:12.620" v="7" actId="20577"/>
          <ac:spMkLst>
            <pc:docMk/>
            <pc:sldMk cId="3165921056" sldId="263"/>
            <ac:spMk id="4" creationId="{34A37A0C-1805-5B98-CC53-25D177835707}"/>
          </ac:spMkLst>
        </pc:spChg>
      </pc:sldChg>
      <pc:sldChg chg="modSp mod">
        <pc:chgData name="Grace Weir" userId="c1d57a81-9a3a-4406-bb20-9895b244030a" providerId="ADAL" clId="{4CFF0CAE-449E-481D-AC0C-3D1DBD5D9CAD}" dt="2024-01-31T14:53:38.814" v="17" actId="20577"/>
        <pc:sldMkLst>
          <pc:docMk/>
          <pc:sldMk cId="3525161877" sldId="264"/>
        </pc:sldMkLst>
        <pc:spChg chg="mod">
          <ac:chgData name="Grace Weir" userId="c1d57a81-9a3a-4406-bb20-9895b244030a" providerId="ADAL" clId="{4CFF0CAE-449E-481D-AC0C-3D1DBD5D9CAD}" dt="2024-01-31T14:53:38.814" v="17" actId="20577"/>
          <ac:spMkLst>
            <pc:docMk/>
            <pc:sldMk cId="3525161877" sldId="264"/>
            <ac:spMk id="2" creationId="{0DC1FE8C-BF78-6987-8652-C644B20D5DC4}"/>
          </ac:spMkLst>
        </pc:spChg>
      </pc:sldChg>
      <pc:sldChg chg="modSp mod">
        <pc:chgData name="Grace Weir" userId="c1d57a81-9a3a-4406-bb20-9895b244030a" providerId="ADAL" clId="{4CFF0CAE-449E-481D-AC0C-3D1DBD5D9CAD}" dt="2024-01-31T14:30:15.102" v="11" actId="20577"/>
        <pc:sldMkLst>
          <pc:docMk/>
          <pc:sldMk cId="3070168938" sldId="266"/>
        </pc:sldMkLst>
        <pc:spChg chg="mod">
          <ac:chgData name="Grace Weir" userId="c1d57a81-9a3a-4406-bb20-9895b244030a" providerId="ADAL" clId="{4CFF0CAE-449E-481D-AC0C-3D1DBD5D9CAD}" dt="2024-01-31T14:30:15.102" v="11" actId="20577"/>
          <ac:spMkLst>
            <pc:docMk/>
            <pc:sldMk cId="3070168938" sldId="266"/>
            <ac:spMk id="2" creationId="{0DC1FE8C-BF78-6987-8652-C644B20D5DC4}"/>
          </ac:spMkLst>
        </pc:spChg>
      </pc:sldChg>
      <pc:sldChg chg="modSp mod">
        <pc:chgData name="Grace Weir" userId="c1d57a81-9a3a-4406-bb20-9895b244030a" providerId="ADAL" clId="{4CFF0CAE-449E-481D-AC0C-3D1DBD5D9CAD}" dt="2024-01-31T14:38:45.585" v="15" actId="20577"/>
        <pc:sldMkLst>
          <pc:docMk/>
          <pc:sldMk cId="1968164526" sldId="268"/>
        </pc:sldMkLst>
        <pc:spChg chg="mod">
          <ac:chgData name="Grace Weir" userId="c1d57a81-9a3a-4406-bb20-9895b244030a" providerId="ADAL" clId="{4CFF0CAE-449E-481D-AC0C-3D1DBD5D9CAD}" dt="2024-01-31T14:38:45.585" v="15" actId="20577"/>
          <ac:spMkLst>
            <pc:docMk/>
            <pc:sldMk cId="1968164526" sldId="268"/>
            <ac:spMk id="3" creationId="{DF89789E-2676-8180-1103-3C4F13B8396F}"/>
          </ac:spMkLst>
        </pc:spChg>
      </pc:sldChg>
      <pc:sldChg chg="modSp mod">
        <pc:chgData name="Grace Weir" userId="c1d57a81-9a3a-4406-bb20-9895b244030a" providerId="ADAL" clId="{4CFF0CAE-449E-481D-AC0C-3D1DBD5D9CAD}" dt="2024-01-31T14:32:40.201" v="13" actId="20577"/>
        <pc:sldMkLst>
          <pc:docMk/>
          <pc:sldMk cId="3686369343" sldId="270"/>
        </pc:sldMkLst>
        <pc:spChg chg="mod">
          <ac:chgData name="Grace Weir" userId="c1d57a81-9a3a-4406-bb20-9895b244030a" providerId="ADAL" clId="{4CFF0CAE-449E-481D-AC0C-3D1DBD5D9CAD}" dt="2024-01-31T14:32:40.201" v="13" actId="20577"/>
          <ac:spMkLst>
            <pc:docMk/>
            <pc:sldMk cId="3686369343" sldId="270"/>
            <ac:spMk id="6" creationId="{C210F6D3-96B4-11F2-FABC-3527AE0DA6E0}"/>
          </ac:spMkLst>
        </pc:spChg>
      </pc:sldChg>
    </pc:docChg>
  </pc:docChgLst>
  <pc:docChgLst>
    <pc:chgData name="Emma Hudson" userId="63514488-73ed-4162-bf2f-23ff50d45c8c" providerId="ADAL" clId="{AC9D1D2D-968F-4DEE-AE17-E20C202961F7}"/>
    <pc:docChg chg="custSel modSld">
      <pc:chgData name="Emma Hudson" userId="63514488-73ed-4162-bf2f-23ff50d45c8c" providerId="ADAL" clId="{AC9D1D2D-968F-4DEE-AE17-E20C202961F7}" dt="2024-01-18T17:21:50.686" v="234"/>
      <pc:docMkLst>
        <pc:docMk/>
      </pc:docMkLst>
      <pc:sldChg chg="modSp mod">
        <pc:chgData name="Emma Hudson" userId="63514488-73ed-4162-bf2f-23ff50d45c8c" providerId="ADAL" clId="{AC9D1D2D-968F-4DEE-AE17-E20C202961F7}" dt="2024-01-18T17:16:45.943" v="6" actId="255"/>
        <pc:sldMkLst>
          <pc:docMk/>
          <pc:sldMk cId="1151158710" sldId="256"/>
        </pc:sldMkLst>
        <pc:spChg chg="mod">
          <ac:chgData name="Emma Hudson" userId="63514488-73ed-4162-bf2f-23ff50d45c8c" providerId="ADAL" clId="{AC9D1D2D-968F-4DEE-AE17-E20C202961F7}" dt="2024-01-18T17:16:45.943" v="6" actId="255"/>
          <ac:spMkLst>
            <pc:docMk/>
            <pc:sldMk cId="1151158710" sldId="256"/>
            <ac:spMk id="2" creationId="{439F26D5-28BC-C331-0C6E-3E8FA936C7FC}"/>
          </ac:spMkLst>
        </pc:spChg>
        <pc:spChg chg="mod">
          <ac:chgData name="Emma Hudson" userId="63514488-73ed-4162-bf2f-23ff50d45c8c" providerId="ADAL" clId="{AC9D1D2D-968F-4DEE-AE17-E20C202961F7}" dt="2024-01-18T17:16:35.778" v="5" actId="20577"/>
          <ac:spMkLst>
            <pc:docMk/>
            <pc:sldMk cId="1151158710" sldId="256"/>
            <ac:spMk id="4" creationId="{1D207064-4995-E406-62E0-C90F33C6D116}"/>
          </ac:spMkLst>
        </pc:spChg>
      </pc:sldChg>
      <pc:sldChg chg="modSp mod">
        <pc:chgData name="Emma Hudson" userId="63514488-73ed-4162-bf2f-23ff50d45c8c" providerId="ADAL" clId="{AC9D1D2D-968F-4DEE-AE17-E20C202961F7}" dt="2024-01-18T17:17:27.788" v="11" actId="20577"/>
        <pc:sldMkLst>
          <pc:docMk/>
          <pc:sldMk cId="3245081040" sldId="259"/>
        </pc:sldMkLst>
        <pc:spChg chg="mod">
          <ac:chgData name="Emma Hudson" userId="63514488-73ed-4162-bf2f-23ff50d45c8c" providerId="ADAL" clId="{AC9D1D2D-968F-4DEE-AE17-E20C202961F7}" dt="2024-01-18T17:16:58.920" v="8" actId="20577"/>
          <ac:spMkLst>
            <pc:docMk/>
            <pc:sldMk cId="3245081040" sldId="259"/>
            <ac:spMk id="6" creationId="{29E6A7F6-D9ED-418F-35A3-72989AD25D9F}"/>
          </ac:spMkLst>
        </pc:spChg>
        <pc:spChg chg="mod">
          <ac:chgData name="Emma Hudson" userId="63514488-73ed-4162-bf2f-23ff50d45c8c" providerId="ADAL" clId="{AC9D1D2D-968F-4DEE-AE17-E20C202961F7}" dt="2024-01-18T17:16:54.666" v="7" actId="1076"/>
          <ac:spMkLst>
            <pc:docMk/>
            <pc:sldMk cId="3245081040" sldId="259"/>
            <ac:spMk id="7" creationId="{06719DB9-D8AB-F9A4-D979-B553AC724D79}"/>
          </ac:spMkLst>
        </pc:spChg>
        <pc:spChg chg="mod">
          <ac:chgData name="Emma Hudson" userId="63514488-73ed-4162-bf2f-23ff50d45c8c" providerId="ADAL" clId="{AC9D1D2D-968F-4DEE-AE17-E20C202961F7}" dt="2024-01-18T17:17:27.788" v="11" actId="20577"/>
          <ac:spMkLst>
            <pc:docMk/>
            <pc:sldMk cId="3245081040" sldId="259"/>
            <ac:spMk id="10" creationId="{1EE9DD29-662C-3CA9-CD74-B070A43084F4}"/>
          </ac:spMkLst>
        </pc:spChg>
      </pc:sldChg>
      <pc:sldChg chg="modSp mod">
        <pc:chgData name="Emma Hudson" userId="63514488-73ed-4162-bf2f-23ff50d45c8c" providerId="ADAL" clId="{AC9D1D2D-968F-4DEE-AE17-E20C202961F7}" dt="2024-01-18T17:17:33.078" v="12" actId="20577"/>
        <pc:sldMkLst>
          <pc:docMk/>
          <pc:sldMk cId="3832723707" sldId="260"/>
        </pc:sldMkLst>
        <pc:spChg chg="mod">
          <ac:chgData name="Emma Hudson" userId="63514488-73ed-4162-bf2f-23ff50d45c8c" providerId="ADAL" clId="{AC9D1D2D-968F-4DEE-AE17-E20C202961F7}" dt="2024-01-18T17:17:33.078" v="12" actId="20577"/>
          <ac:spMkLst>
            <pc:docMk/>
            <pc:sldMk cId="3832723707" sldId="260"/>
            <ac:spMk id="2" creationId="{0DC1FE8C-BF78-6987-8652-C644B20D5DC4}"/>
          </ac:spMkLst>
        </pc:spChg>
      </pc:sldChg>
      <pc:sldChg chg="delSp modSp mod delAnim">
        <pc:chgData name="Emma Hudson" userId="63514488-73ed-4162-bf2f-23ff50d45c8c" providerId="ADAL" clId="{AC9D1D2D-968F-4DEE-AE17-E20C202961F7}" dt="2024-01-18T17:20:54.477" v="232" actId="20577"/>
        <pc:sldMkLst>
          <pc:docMk/>
          <pc:sldMk cId="1234388466" sldId="267"/>
        </pc:sldMkLst>
        <pc:spChg chg="mod">
          <ac:chgData name="Emma Hudson" userId="63514488-73ed-4162-bf2f-23ff50d45c8c" providerId="ADAL" clId="{AC9D1D2D-968F-4DEE-AE17-E20C202961F7}" dt="2024-01-18T17:19:10.049" v="107" actId="20577"/>
          <ac:spMkLst>
            <pc:docMk/>
            <pc:sldMk cId="1234388466" sldId="267"/>
            <ac:spMk id="2" creationId="{0DC1FE8C-BF78-6987-8652-C644B20D5DC4}"/>
          </ac:spMkLst>
        </pc:spChg>
        <pc:spChg chg="mod">
          <ac:chgData name="Emma Hudson" userId="63514488-73ed-4162-bf2f-23ff50d45c8c" providerId="ADAL" clId="{AC9D1D2D-968F-4DEE-AE17-E20C202961F7}" dt="2024-01-18T17:19:32.374" v="113" actId="20577"/>
          <ac:spMkLst>
            <pc:docMk/>
            <pc:sldMk cId="1234388466" sldId="267"/>
            <ac:spMk id="9" creationId="{9C4884BE-31B1-3A2A-8540-1FE5E4F09F21}"/>
          </ac:spMkLst>
        </pc:spChg>
        <pc:spChg chg="del mod">
          <ac:chgData name="Emma Hudson" userId="63514488-73ed-4162-bf2f-23ff50d45c8c" providerId="ADAL" clId="{AC9D1D2D-968F-4DEE-AE17-E20C202961F7}" dt="2024-01-18T17:19:37.372" v="115" actId="478"/>
          <ac:spMkLst>
            <pc:docMk/>
            <pc:sldMk cId="1234388466" sldId="267"/>
            <ac:spMk id="12" creationId="{6B3E9DE3-D2EE-882B-09AE-5E6226A08B50}"/>
          </ac:spMkLst>
        </pc:spChg>
        <pc:spChg chg="mod">
          <ac:chgData name="Emma Hudson" userId="63514488-73ed-4162-bf2f-23ff50d45c8c" providerId="ADAL" clId="{AC9D1D2D-968F-4DEE-AE17-E20C202961F7}" dt="2024-01-18T17:19:51.408" v="123" actId="1076"/>
          <ac:spMkLst>
            <pc:docMk/>
            <pc:sldMk cId="1234388466" sldId="267"/>
            <ac:spMk id="13" creationId="{C151BC4B-3A2D-40F0-D314-B98E010142DC}"/>
          </ac:spMkLst>
        </pc:spChg>
        <pc:spChg chg="mod">
          <ac:chgData name="Emma Hudson" userId="63514488-73ed-4162-bf2f-23ff50d45c8c" providerId="ADAL" clId="{AC9D1D2D-968F-4DEE-AE17-E20C202961F7}" dt="2024-01-18T17:19:48.721" v="122" actId="1036"/>
          <ac:spMkLst>
            <pc:docMk/>
            <pc:sldMk cId="1234388466" sldId="267"/>
            <ac:spMk id="14" creationId="{EE4A6000-B169-BAE5-DB10-CBB2F877444F}"/>
          </ac:spMkLst>
        </pc:spChg>
        <pc:spChg chg="mod">
          <ac:chgData name="Emma Hudson" userId="63514488-73ed-4162-bf2f-23ff50d45c8c" providerId="ADAL" clId="{AC9D1D2D-968F-4DEE-AE17-E20C202961F7}" dt="2024-01-18T17:19:44.936" v="120" actId="1036"/>
          <ac:spMkLst>
            <pc:docMk/>
            <pc:sldMk cId="1234388466" sldId="267"/>
            <ac:spMk id="15" creationId="{B7D594E6-0AA6-1352-8DC1-BF09A6D84E8D}"/>
          </ac:spMkLst>
        </pc:spChg>
        <pc:spChg chg="mod">
          <ac:chgData name="Emma Hudson" userId="63514488-73ed-4162-bf2f-23ff50d45c8c" providerId="ADAL" clId="{AC9D1D2D-968F-4DEE-AE17-E20C202961F7}" dt="2024-01-18T17:20:38.670" v="229" actId="20577"/>
          <ac:spMkLst>
            <pc:docMk/>
            <pc:sldMk cId="1234388466" sldId="267"/>
            <ac:spMk id="17" creationId="{8EB8EF54-4480-D302-E4CE-5D9E4B027846}"/>
          </ac:spMkLst>
        </pc:spChg>
        <pc:spChg chg="mod">
          <ac:chgData name="Emma Hudson" userId="63514488-73ed-4162-bf2f-23ff50d45c8c" providerId="ADAL" clId="{AC9D1D2D-968F-4DEE-AE17-E20C202961F7}" dt="2024-01-18T17:20:54.477" v="232" actId="20577"/>
          <ac:spMkLst>
            <pc:docMk/>
            <pc:sldMk cId="1234388466" sldId="267"/>
            <ac:spMk id="19" creationId="{932C2337-35A6-F095-1911-69B0232B1425}"/>
          </ac:spMkLst>
        </pc:spChg>
      </pc:sldChg>
      <pc:sldChg chg="modSp mod">
        <pc:chgData name="Emma Hudson" userId="63514488-73ed-4162-bf2f-23ff50d45c8c" providerId="ADAL" clId="{AC9D1D2D-968F-4DEE-AE17-E20C202961F7}" dt="2024-01-18T17:21:50.686" v="234"/>
        <pc:sldMkLst>
          <pc:docMk/>
          <pc:sldMk cId="1968164526" sldId="268"/>
        </pc:sldMkLst>
        <pc:spChg chg="mod">
          <ac:chgData name="Emma Hudson" userId="63514488-73ed-4162-bf2f-23ff50d45c8c" providerId="ADAL" clId="{AC9D1D2D-968F-4DEE-AE17-E20C202961F7}" dt="2024-01-18T17:21:50.686" v="234"/>
          <ac:spMkLst>
            <pc:docMk/>
            <pc:sldMk cId="1968164526" sldId="268"/>
            <ac:spMk id="3" creationId="{DF89789E-2676-8180-1103-3C4F13B8396F}"/>
          </ac:spMkLst>
        </pc:spChg>
        <pc:spChg chg="mod">
          <ac:chgData name="Emma Hudson" userId="63514488-73ed-4162-bf2f-23ff50d45c8c" providerId="ADAL" clId="{AC9D1D2D-968F-4DEE-AE17-E20C202961F7}" dt="2024-01-18T17:21:28.770" v="233" actId="1076"/>
          <ac:spMkLst>
            <pc:docMk/>
            <pc:sldMk cId="1968164526" sldId="268"/>
            <ac:spMk id="13" creationId="{2E568158-8B99-074E-0584-BF2EB33648B3}"/>
          </ac:spMkLst>
        </pc:spChg>
      </pc:sldChg>
    </pc:docChg>
  </pc:docChgLst>
  <pc:docChgLst>
    <pc:chgData name="Boyce, Paula (Brazil)" userId="5f73c35a-04da-4161-a3e7-2e5753f3ebf9" providerId="ADAL" clId="{86083BA0-33B2-4288-A178-D9A3677CA134}"/>
    <pc:docChg chg="addSld delSld modSld">
      <pc:chgData name="Boyce, Paula (Brazil)" userId="5f73c35a-04da-4161-a3e7-2e5753f3ebf9" providerId="ADAL" clId="{86083BA0-33B2-4288-A178-D9A3677CA134}" dt="2024-02-07T15:47:42.499" v="1" actId="47"/>
      <pc:docMkLst>
        <pc:docMk/>
      </pc:docMkLst>
      <pc:sldChg chg="del">
        <pc:chgData name="Boyce, Paula (Brazil)" userId="5f73c35a-04da-4161-a3e7-2e5753f3ebf9" providerId="ADAL" clId="{86083BA0-33B2-4288-A178-D9A3677CA134}" dt="2024-02-07T15:47:42.499" v="1" actId="47"/>
        <pc:sldMkLst>
          <pc:docMk/>
          <pc:sldMk cId="3026325791" sldId="272"/>
        </pc:sldMkLst>
      </pc:sldChg>
      <pc:sldChg chg="add">
        <pc:chgData name="Boyce, Paula (Brazil)" userId="5f73c35a-04da-4161-a3e7-2e5753f3ebf9" providerId="ADAL" clId="{86083BA0-33B2-4288-A178-D9A3677CA134}" dt="2024-02-07T15:47:37.911" v="0"/>
        <pc:sldMkLst>
          <pc:docMk/>
          <pc:sldMk cId="518674541" sldId="273"/>
        </pc:sldMkLst>
      </pc:sldChg>
    </pc:docChg>
  </pc:docChgLst>
  <pc:docChgLst>
    <pc:chgData name="Emma Hudson" userId="63514488-73ed-4162-bf2f-23ff50d45c8c" providerId="ADAL" clId="{51226CAD-ED23-402E-AFAD-18E6CD0211FC}"/>
    <pc:docChg chg="undo custSel addSld delSld modSld sldOrd">
      <pc:chgData name="Emma Hudson" userId="63514488-73ed-4162-bf2f-23ff50d45c8c" providerId="ADAL" clId="{51226CAD-ED23-402E-AFAD-18E6CD0211FC}" dt="2024-01-30T18:15:43.224" v="3548" actId="2711"/>
      <pc:docMkLst>
        <pc:docMk/>
      </pc:docMkLst>
      <pc:sldChg chg="addSp delSp modSp mod">
        <pc:chgData name="Emma Hudson" userId="63514488-73ed-4162-bf2f-23ff50d45c8c" providerId="ADAL" clId="{51226CAD-ED23-402E-AFAD-18E6CD0211FC}" dt="2024-01-30T17:50:06.712" v="767" actId="20577"/>
        <pc:sldMkLst>
          <pc:docMk/>
          <pc:sldMk cId="3245081040" sldId="259"/>
        </pc:sldMkLst>
        <pc:spChg chg="mod">
          <ac:chgData name="Emma Hudson" userId="63514488-73ed-4162-bf2f-23ff50d45c8c" providerId="ADAL" clId="{51226CAD-ED23-402E-AFAD-18E6CD0211FC}" dt="2024-01-30T17:46:54.171" v="23" actId="1076"/>
          <ac:spMkLst>
            <pc:docMk/>
            <pc:sldMk cId="3245081040" sldId="259"/>
            <ac:spMk id="3" creationId="{5FE907CC-B196-26D8-6994-D5ECBB5FCBC8}"/>
          </ac:spMkLst>
        </pc:spChg>
        <pc:spChg chg="add mod">
          <ac:chgData name="Emma Hudson" userId="63514488-73ed-4162-bf2f-23ff50d45c8c" providerId="ADAL" clId="{51226CAD-ED23-402E-AFAD-18E6CD0211FC}" dt="2024-01-30T17:50:06.712" v="767" actId="20577"/>
          <ac:spMkLst>
            <pc:docMk/>
            <pc:sldMk cId="3245081040" sldId="259"/>
            <ac:spMk id="4" creationId="{962EB0C9-696F-F65F-5CE8-AF8456976383}"/>
          </ac:spMkLst>
        </pc:spChg>
        <pc:spChg chg="mod">
          <ac:chgData name="Emma Hudson" userId="63514488-73ed-4162-bf2f-23ff50d45c8c" providerId="ADAL" clId="{51226CAD-ED23-402E-AFAD-18E6CD0211FC}" dt="2024-01-30T17:46:34.964" v="0" actId="1076"/>
          <ac:spMkLst>
            <pc:docMk/>
            <pc:sldMk cId="3245081040" sldId="259"/>
            <ac:spMk id="5" creationId="{896A2FAC-3818-FBAC-E390-352BF72DC38F}"/>
          </ac:spMkLst>
        </pc:spChg>
        <pc:spChg chg="mod">
          <ac:chgData name="Emma Hudson" userId="63514488-73ed-4162-bf2f-23ff50d45c8c" providerId="ADAL" clId="{51226CAD-ED23-402E-AFAD-18E6CD0211FC}" dt="2024-01-30T17:47:18.846" v="120" actId="113"/>
          <ac:spMkLst>
            <pc:docMk/>
            <pc:sldMk cId="3245081040" sldId="259"/>
            <ac:spMk id="6" creationId="{29E6A7F6-D9ED-418F-35A3-72989AD25D9F}"/>
          </ac:spMkLst>
        </pc:spChg>
        <pc:spChg chg="del">
          <ac:chgData name="Emma Hudson" userId="63514488-73ed-4162-bf2f-23ff50d45c8c" providerId="ADAL" clId="{51226CAD-ED23-402E-AFAD-18E6CD0211FC}" dt="2024-01-30T17:47:48.037" v="121" actId="478"/>
          <ac:spMkLst>
            <pc:docMk/>
            <pc:sldMk cId="3245081040" sldId="259"/>
            <ac:spMk id="10" creationId="{1EE9DD29-662C-3CA9-CD74-B070A43084F4}"/>
          </ac:spMkLst>
        </pc:spChg>
      </pc:sldChg>
      <pc:sldChg chg="modSp mod">
        <pc:chgData name="Emma Hudson" userId="63514488-73ed-4162-bf2f-23ff50d45c8c" providerId="ADAL" clId="{51226CAD-ED23-402E-AFAD-18E6CD0211FC}" dt="2024-01-30T18:15:13.035" v="3544" actId="2711"/>
        <pc:sldMkLst>
          <pc:docMk/>
          <pc:sldMk cId="3832723707" sldId="260"/>
        </pc:sldMkLst>
        <pc:spChg chg="mod">
          <ac:chgData name="Emma Hudson" userId="63514488-73ed-4162-bf2f-23ff50d45c8c" providerId="ADAL" clId="{51226CAD-ED23-402E-AFAD-18E6CD0211FC}" dt="2024-01-30T18:15:13.035" v="3544" actId="2711"/>
          <ac:spMkLst>
            <pc:docMk/>
            <pc:sldMk cId="3832723707" sldId="260"/>
            <ac:spMk id="2" creationId="{0DC1FE8C-BF78-6987-8652-C644B20D5DC4}"/>
          </ac:spMkLst>
        </pc:spChg>
        <pc:spChg chg="mod">
          <ac:chgData name="Emma Hudson" userId="63514488-73ed-4162-bf2f-23ff50d45c8c" providerId="ADAL" clId="{51226CAD-ED23-402E-AFAD-18E6CD0211FC}" dt="2024-01-30T17:51:02.286" v="942" actId="20577"/>
          <ac:spMkLst>
            <pc:docMk/>
            <pc:sldMk cId="3832723707" sldId="260"/>
            <ac:spMk id="9" creationId="{EC806183-6EC0-5A28-E9C6-3CA9CBE88AFC}"/>
          </ac:spMkLst>
        </pc:spChg>
      </pc:sldChg>
      <pc:sldChg chg="addSp delSp modSp mod">
        <pc:chgData name="Emma Hudson" userId="63514488-73ed-4162-bf2f-23ff50d45c8c" providerId="ADAL" clId="{51226CAD-ED23-402E-AFAD-18E6CD0211FC}" dt="2024-01-30T18:15:20.914" v="3545" actId="2711"/>
        <pc:sldMkLst>
          <pc:docMk/>
          <pc:sldMk cId="189511909" sldId="262"/>
        </pc:sldMkLst>
        <pc:spChg chg="mod">
          <ac:chgData name="Emma Hudson" userId="63514488-73ed-4162-bf2f-23ff50d45c8c" providerId="ADAL" clId="{51226CAD-ED23-402E-AFAD-18E6CD0211FC}" dt="2024-01-30T18:15:20.914" v="3545" actId="2711"/>
          <ac:spMkLst>
            <pc:docMk/>
            <pc:sldMk cId="189511909" sldId="262"/>
            <ac:spMk id="2" creationId="{0DC1FE8C-BF78-6987-8652-C644B20D5DC4}"/>
          </ac:spMkLst>
        </pc:spChg>
        <pc:spChg chg="add mod">
          <ac:chgData name="Emma Hudson" userId="63514488-73ed-4162-bf2f-23ff50d45c8c" providerId="ADAL" clId="{51226CAD-ED23-402E-AFAD-18E6CD0211FC}" dt="2024-01-30T17:53:46.103" v="1151" actId="20577"/>
          <ac:spMkLst>
            <pc:docMk/>
            <pc:sldMk cId="189511909" sldId="262"/>
            <ac:spMk id="3" creationId="{23911D21-2B20-AA9F-A3F1-F0C8CF21CE5E}"/>
          </ac:spMkLst>
        </pc:spChg>
        <pc:spChg chg="add mod">
          <ac:chgData name="Emma Hudson" userId="63514488-73ed-4162-bf2f-23ff50d45c8c" providerId="ADAL" clId="{51226CAD-ED23-402E-AFAD-18E6CD0211FC}" dt="2024-01-30T17:54:01.445" v="1189" actId="207"/>
          <ac:spMkLst>
            <pc:docMk/>
            <pc:sldMk cId="189511909" sldId="262"/>
            <ac:spMk id="4" creationId="{7CF0B7C2-976E-B805-FF4C-F9076B6D916F}"/>
          </ac:spMkLst>
        </pc:spChg>
        <pc:picChg chg="del">
          <ac:chgData name="Emma Hudson" userId="63514488-73ed-4162-bf2f-23ff50d45c8c" providerId="ADAL" clId="{51226CAD-ED23-402E-AFAD-18E6CD0211FC}" dt="2024-01-30T17:53:22.243" v="992" actId="478"/>
          <ac:picMkLst>
            <pc:docMk/>
            <pc:sldMk cId="189511909" sldId="262"/>
            <ac:picMk id="8" creationId="{88737207-FF5B-109D-C7EE-8DB631365194}"/>
          </ac:picMkLst>
        </pc:picChg>
      </pc:sldChg>
      <pc:sldChg chg="addSp delSp modSp mod ord">
        <pc:chgData name="Emma Hudson" userId="63514488-73ed-4162-bf2f-23ff50d45c8c" providerId="ADAL" clId="{51226CAD-ED23-402E-AFAD-18E6CD0211FC}" dt="2024-01-30T18:15:00.639" v="3542" actId="2711"/>
        <pc:sldMkLst>
          <pc:docMk/>
          <pc:sldMk cId="3165921056" sldId="263"/>
        </pc:sldMkLst>
        <pc:spChg chg="mod">
          <ac:chgData name="Emma Hudson" userId="63514488-73ed-4162-bf2f-23ff50d45c8c" providerId="ADAL" clId="{51226CAD-ED23-402E-AFAD-18E6CD0211FC}" dt="2024-01-30T18:15:00.639" v="3542" actId="2711"/>
          <ac:spMkLst>
            <pc:docMk/>
            <pc:sldMk cId="3165921056" sldId="263"/>
            <ac:spMk id="2" creationId="{0DC1FE8C-BF78-6987-8652-C644B20D5DC4}"/>
          </ac:spMkLst>
        </pc:spChg>
        <pc:spChg chg="add mod">
          <ac:chgData name="Emma Hudson" userId="63514488-73ed-4162-bf2f-23ff50d45c8c" providerId="ADAL" clId="{51226CAD-ED23-402E-AFAD-18E6CD0211FC}" dt="2024-01-30T17:56:14.559" v="1484" actId="20577"/>
          <ac:spMkLst>
            <pc:docMk/>
            <pc:sldMk cId="3165921056" sldId="263"/>
            <ac:spMk id="3" creationId="{1C3902D1-BD75-7F70-2CD4-BE9615964047}"/>
          </ac:spMkLst>
        </pc:spChg>
        <pc:spChg chg="add mod">
          <ac:chgData name="Emma Hudson" userId="63514488-73ed-4162-bf2f-23ff50d45c8c" providerId="ADAL" clId="{51226CAD-ED23-402E-AFAD-18E6CD0211FC}" dt="2024-01-30T17:58:20.049" v="1963" actId="14100"/>
          <ac:spMkLst>
            <pc:docMk/>
            <pc:sldMk cId="3165921056" sldId="263"/>
            <ac:spMk id="4" creationId="{34A37A0C-1805-5B98-CC53-25D177835707}"/>
          </ac:spMkLst>
        </pc:spChg>
        <pc:picChg chg="del">
          <ac:chgData name="Emma Hudson" userId="63514488-73ed-4162-bf2f-23ff50d45c8c" providerId="ADAL" clId="{51226CAD-ED23-402E-AFAD-18E6CD0211FC}" dt="2024-01-30T17:56:04.196" v="1462" actId="478"/>
          <ac:picMkLst>
            <pc:docMk/>
            <pc:sldMk cId="3165921056" sldId="263"/>
            <ac:picMk id="8" creationId="{BB9A002A-B06E-3867-E7E7-E01294B3CCCA}"/>
          </ac:picMkLst>
        </pc:picChg>
      </pc:sldChg>
      <pc:sldChg chg="delSp modSp mod">
        <pc:chgData name="Emma Hudson" userId="63514488-73ed-4162-bf2f-23ff50d45c8c" providerId="ADAL" clId="{51226CAD-ED23-402E-AFAD-18E6CD0211FC}" dt="2024-01-30T18:15:32.536" v="3546" actId="2711"/>
        <pc:sldMkLst>
          <pc:docMk/>
          <pc:sldMk cId="3525161877" sldId="264"/>
        </pc:sldMkLst>
        <pc:spChg chg="mod">
          <ac:chgData name="Emma Hudson" userId="63514488-73ed-4162-bf2f-23ff50d45c8c" providerId="ADAL" clId="{51226CAD-ED23-402E-AFAD-18E6CD0211FC}" dt="2024-01-30T18:15:32.536" v="3546" actId="2711"/>
          <ac:spMkLst>
            <pc:docMk/>
            <pc:sldMk cId="3525161877" sldId="264"/>
            <ac:spMk id="2" creationId="{0DC1FE8C-BF78-6987-8652-C644B20D5DC4}"/>
          </ac:spMkLst>
        </pc:spChg>
        <pc:spChg chg="mod">
          <ac:chgData name="Emma Hudson" userId="63514488-73ed-4162-bf2f-23ff50d45c8c" providerId="ADAL" clId="{51226CAD-ED23-402E-AFAD-18E6CD0211FC}" dt="2024-01-30T17:59:33.932" v="2089" actId="207"/>
          <ac:spMkLst>
            <pc:docMk/>
            <pc:sldMk cId="3525161877" sldId="264"/>
            <ac:spMk id="9" creationId="{3FCF0E9F-6F64-1D52-BE5E-505841A45D02}"/>
          </ac:spMkLst>
        </pc:spChg>
        <pc:picChg chg="del">
          <ac:chgData name="Emma Hudson" userId="63514488-73ed-4162-bf2f-23ff50d45c8c" providerId="ADAL" clId="{51226CAD-ED23-402E-AFAD-18E6CD0211FC}" dt="2024-01-30T17:59:19.943" v="2070" actId="478"/>
          <ac:picMkLst>
            <pc:docMk/>
            <pc:sldMk cId="3525161877" sldId="264"/>
            <ac:picMk id="8" creationId="{6A3E6287-BA2E-4E6E-EBBA-9AB3542977B1}"/>
          </ac:picMkLst>
        </pc:picChg>
      </pc:sldChg>
      <pc:sldChg chg="addSp delSp modSp mod">
        <pc:chgData name="Emma Hudson" userId="63514488-73ed-4162-bf2f-23ff50d45c8c" providerId="ADAL" clId="{51226CAD-ED23-402E-AFAD-18E6CD0211FC}" dt="2024-01-30T18:15:38.772" v="3547" actId="2711"/>
        <pc:sldMkLst>
          <pc:docMk/>
          <pc:sldMk cId="539375698" sldId="265"/>
        </pc:sldMkLst>
        <pc:spChg chg="mod">
          <ac:chgData name="Emma Hudson" userId="63514488-73ed-4162-bf2f-23ff50d45c8c" providerId="ADAL" clId="{51226CAD-ED23-402E-AFAD-18E6CD0211FC}" dt="2024-01-30T18:15:38.772" v="3547" actId="2711"/>
          <ac:spMkLst>
            <pc:docMk/>
            <pc:sldMk cId="539375698" sldId="265"/>
            <ac:spMk id="2" creationId="{0DC1FE8C-BF78-6987-8652-C644B20D5DC4}"/>
          </ac:spMkLst>
        </pc:spChg>
        <pc:spChg chg="add mod">
          <ac:chgData name="Emma Hudson" userId="63514488-73ed-4162-bf2f-23ff50d45c8c" providerId="ADAL" clId="{51226CAD-ED23-402E-AFAD-18E6CD0211FC}" dt="2024-01-30T18:00:52.637" v="2324" actId="1076"/>
          <ac:spMkLst>
            <pc:docMk/>
            <pc:sldMk cId="539375698" sldId="265"/>
            <ac:spMk id="3" creationId="{7F0B72A7-08ED-DA09-71A7-806ECD2B82A9}"/>
          </ac:spMkLst>
        </pc:spChg>
        <pc:spChg chg="add mod">
          <ac:chgData name="Emma Hudson" userId="63514488-73ed-4162-bf2f-23ff50d45c8c" providerId="ADAL" clId="{51226CAD-ED23-402E-AFAD-18E6CD0211FC}" dt="2024-01-30T18:00:41.270" v="2291" actId="1076"/>
          <ac:spMkLst>
            <pc:docMk/>
            <pc:sldMk cId="539375698" sldId="265"/>
            <ac:spMk id="4" creationId="{12758BDC-6E59-4AE7-8086-DE36C710CB1F}"/>
          </ac:spMkLst>
        </pc:spChg>
        <pc:spChg chg="del">
          <ac:chgData name="Emma Hudson" userId="63514488-73ed-4162-bf2f-23ff50d45c8c" providerId="ADAL" clId="{51226CAD-ED23-402E-AFAD-18E6CD0211FC}" dt="2024-01-30T18:00:07.301" v="2159" actId="478"/>
          <ac:spMkLst>
            <pc:docMk/>
            <pc:sldMk cId="539375698" sldId="265"/>
            <ac:spMk id="11" creationId="{A8B26EF6-6EEB-1579-9049-21D255B9737C}"/>
          </ac:spMkLst>
        </pc:spChg>
        <pc:grpChg chg="del">
          <ac:chgData name="Emma Hudson" userId="63514488-73ed-4162-bf2f-23ff50d45c8c" providerId="ADAL" clId="{51226CAD-ED23-402E-AFAD-18E6CD0211FC}" dt="2024-01-30T18:00:05.837" v="2158" actId="478"/>
          <ac:grpSpMkLst>
            <pc:docMk/>
            <pc:sldMk cId="539375698" sldId="265"/>
            <ac:grpSpMk id="12" creationId="{39F01736-6F24-F6CA-3C31-30B6938DA04B}"/>
          </ac:grpSpMkLst>
        </pc:grpChg>
      </pc:sldChg>
      <pc:sldChg chg="addSp delSp modSp mod">
        <pc:chgData name="Emma Hudson" userId="63514488-73ed-4162-bf2f-23ff50d45c8c" providerId="ADAL" clId="{51226CAD-ED23-402E-AFAD-18E6CD0211FC}" dt="2024-01-30T18:15:43.224" v="3548" actId="2711"/>
        <pc:sldMkLst>
          <pc:docMk/>
          <pc:sldMk cId="3070168938" sldId="266"/>
        </pc:sldMkLst>
        <pc:spChg chg="mod">
          <ac:chgData name="Emma Hudson" userId="63514488-73ed-4162-bf2f-23ff50d45c8c" providerId="ADAL" clId="{51226CAD-ED23-402E-AFAD-18E6CD0211FC}" dt="2024-01-30T18:15:43.224" v="3548" actId="2711"/>
          <ac:spMkLst>
            <pc:docMk/>
            <pc:sldMk cId="3070168938" sldId="266"/>
            <ac:spMk id="2" creationId="{0DC1FE8C-BF78-6987-8652-C644B20D5DC4}"/>
          </ac:spMkLst>
        </pc:spChg>
        <pc:spChg chg="add mod">
          <ac:chgData name="Emma Hudson" userId="63514488-73ed-4162-bf2f-23ff50d45c8c" providerId="ADAL" clId="{51226CAD-ED23-402E-AFAD-18E6CD0211FC}" dt="2024-01-30T18:02:02.666" v="2447" actId="20577"/>
          <ac:spMkLst>
            <pc:docMk/>
            <pc:sldMk cId="3070168938" sldId="266"/>
            <ac:spMk id="3" creationId="{A1401D9B-3C06-DD8B-DD1A-FEDBB60BC862}"/>
          </ac:spMkLst>
        </pc:spChg>
        <pc:spChg chg="del">
          <ac:chgData name="Emma Hudson" userId="63514488-73ed-4162-bf2f-23ff50d45c8c" providerId="ADAL" clId="{51226CAD-ED23-402E-AFAD-18E6CD0211FC}" dt="2024-01-30T18:01:35.733" v="2327" actId="478"/>
          <ac:spMkLst>
            <pc:docMk/>
            <pc:sldMk cId="3070168938" sldId="266"/>
            <ac:spMk id="6" creationId="{68A20E2F-6BD0-2920-BAFF-2DD28BC2A00C}"/>
          </ac:spMkLst>
        </pc:spChg>
        <pc:picChg chg="del">
          <ac:chgData name="Emma Hudson" userId="63514488-73ed-4162-bf2f-23ff50d45c8c" providerId="ADAL" clId="{51226CAD-ED23-402E-AFAD-18E6CD0211FC}" dt="2024-01-30T18:01:34.609" v="2326" actId="478"/>
          <ac:picMkLst>
            <pc:docMk/>
            <pc:sldMk cId="3070168938" sldId="266"/>
            <ac:picMk id="4" creationId="{936E478F-A82B-2811-14A4-869C981553EB}"/>
          </ac:picMkLst>
        </pc:picChg>
        <pc:picChg chg="del">
          <ac:chgData name="Emma Hudson" userId="63514488-73ed-4162-bf2f-23ff50d45c8c" providerId="ADAL" clId="{51226CAD-ED23-402E-AFAD-18E6CD0211FC}" dt="2024-01-30T18:01:36.199" v="2328" actId="478"/>
          <ac:picMkLst>
            <pc:docMk/>
            <pc:sldMk cId="3070168938" sldId="266"/>
            <ac:picMk id="10" creationId="{4D112044-741F-4540-06E5-1FA048B89D88}"/>
          </ac:picMkLst>
        </pc:picChg>
      </pc:sldChg>
      <pc:sldChg chg="del">
        <pc:chgData name="Emma Hudson" userId="63514488-73ed-4162-bf2f-23ff50d45c8c" providerId="ADAL" clId="{51226CAD-ED23-402E-AFAD-18E6CD0211FC}" dt="2024-01-30T18:01:11.086" v="2325" actId="2696"/>
        <pc:sldMkLst>
          <pc:docMk/>
          <pc:sldMk cId="1234388466" sldId="267"/>
        </pc:sldMkLst>
      </pc:sldChg>
      <pc:sldChg chg="modSp mod">
        <pc:chgData name="Emma Hudson" userId="63514488-73ed-4162-bf2f-23ff50d45c8c" providerId="ADAL" clId="{51226CAD-ED23-402E-AFAD-18E6CD0211FC}" dt="2024-01-30T18:08:09.291" v="3478" actId="14100"/>
        <pc:sldMkLst>
          <pc:docMk/>
          <pc:sldMk cId="1968164526" sldId="268"/>
        </pc:sldMkLst>
        <pc:spChg chg="mod">
          <ac:chgData name="Emma Hudson" userId="63514488-73ed-4162-bf2f-23ff50d45c8c" providerId="ADAL" clId="{51226CAD-ED23-402E-AFAD-18E6CD0211FC}" dt="2024-01-30T18:07:56.073" v="3475" actId="1076"/>
          <ac:spMkLst>
            <pc:docMk/>
            <pc:sldMk cId="1968164526" sldId="268"/>
            <ac:spMk id="3" creationId="{DF89789E-2676-8180-1103-3C4F13B8396F}"/>
          </ac:spMkLst>
        </pc:spChg>
        <pc:spChg chg="mod">
          <ac:chgData name="Emma Hudson" userId="63514488-73ed-4162-bf2f-23ff50d45c8c" providerId="ADAL" clId="{51226CAD-ED23-402E-AFAD-18E6CD0211FC}" dt="2024-01-30T18:05:33.346" v="3072" actId="20577"/>
          <ac:spMkLst>
            <pc:docMk/>
            <pc:sldMk cId="1968164526" sldId="268"/>
            <ac:spMk id="4" creationId="{42EE1EA2-F20E-0648-C664-491FE72C6C6A}"/>
          </ac:spMkLst>
        </pc:spChg>
        <pc:spChg chg="mod">
          <ac:chgData name="Emma Hudson" userId="63514488-73ed-4162-bf2f-23ff50d45c8c" providerId="ADAL" clId="{51226CAD-ED23-402E-AFAD-18E6CD0211FC}" dt="2024-01-30T18:08:09.291" v="3478" actId="14100"/>
          <ac:spMkLst>
            <pc:docMk/>
            <pc:sldMk cId="1968164526" sldId="268"/>
            <ac:spMk id="7" creationId="{0C19B825-F82C-872B-4F8A-137D55ACC053}"/>
          </ac:spMkLst>
        </pc:spChg>
        <pc:spChg chg="mod">
          <ac:chgData name="Emma Hudson" userId="63514488-73ed-4162-bf2f-23ff50d45c8c" providerId="ADAL" clId="{51226CAD-ED23-402E-AFAD-18E6CD0211FC}" dt="2024-01-30T18:06:01.855" v="3080" actId="14100"/>
          <ac:spMkLst>
            <pc:docMk/>
            <pc:sldMk cId="1968164526" sldId="268"/>
            <ac:spMk id="13" creationId="{2E568158-8B99-074E-0584-BF2EB33648B3}"/>
          </ac:spMkLst>
        </pc:spChg>
        <pc:picChg chg="mod">
          <ac:chgData name="Emma Hudson" userId="63514488-73ed-4162-bf2f-23ff50d45c8c" providerId="ADAL" clId="{51226CAD-ED23-402E-AFAD-18E6CD0211FC}" dt="2024-01-30T18:06:06.513" v="3082" actId="14100"/>
          <ac:picMkLst>
            <pc:docMk/>
            <pc:sldMk cId="1968164526" sldId="268"/>
            <ac:picMk id="15" creationId="{904D51E4-BCFE-14A6-CF6A-635B1DB005DB}"/>
          </ac:picMkLst>
        </pc:picChg>
      </pc:sldChg>
      <pc:sldChg chg="addSp delSp modSp add mod">
        <pc:chgData name="Emma Hudson" userId="63514488-73ed-4162-bf2f-23ff50d45c8c" providerId="ADAL" clId="{51226CAD-ED23-402E-AFAD-18E6CD0211FC}" dt="2024-01-30T18:15:07.264" v="3543" actId="2711"/>
        <pc:sldMkLst>
          <pc:docMk/>
          <pc:sldMk cId="1770947768" sldId="269"/>
        </pc:sldMkLst>
        <pc:spChg chg="mod">
          <ac:chgData name="Emma Hudson" userId="63514488-73ed-4162-bf2f-23ff50d45c8c" providerId="ADAL" clId="{51226CAD-ED23-402E-AFAD-18E6CD0211FC}" dt="2024-01-30T18:15:07.264" v="3543" actId="2711"/>
          <ac:spMkLst>
            <pc:docMk/>
            <pc:sldMk cId="1770947768" sldId="269"/>
            <ac:spMk id="2" creationId="{0DC1FE8C-BF78-6987-8652-C644B20D5DC4}"/>
          </ac:spMkLst>
        </pc:spChg>
        <pc:spChg chg="add mod">
          <ac:chgData name="Emma Hudson" userId="63514488-73ed-4162-bf2f-23ff50d45c8c" providerId="ADAL" clId="{51226CAD-ED23-402E-AFAD-18E6CD0211FC}" dt="2024-01-30T17:54:53.441" v="1260" actId="1076"/>
          <ac:spMkLst>
            <pc:docMk/>
            <pc:sldMk cId="1770947768" sldId="269"/>
            <ac:spMk id="3" creationId="{2AD5FB9B-67C3-1304-75B9-6EDE5588744F}"/>
          </ac:spMkLst>
        </pc:spChg>
        <pc:spChg chg="add mod">
          <ac:chgData name="Emma Hudson" userId="63514488-73ed-4162-bf2f-23ff50d45c8c" providerId="ADAL" clId="{51226CAD-ED23-402E-AFAD-18E6CD0211FC}" dt="2024-01-30T17:55:26.245" v="1461" actId="20577"/>
          <ac:spMkLst>
            <pc:docMk/>
            <pc:sldMk cId="1770947768" sldId="269"/>
            <ac:spMk id="4" creationId="{808F9514-25F5-9C1F-05AD-5C8E1DFD9A32}"/>
          </ac:spMkLst>
        </pc:spChg>
        <pc:picChg chg="del">
          <ac:chgData name="Emma Hudson" userId="63514488-73ed-4162-bf2f-23ff50d45c8c" providerId="ADAL" clId="{51226CAD-ED23-402E-AFAD-18E6CD0211FC}" dt="2024-01-30T17:54:34.766" v="1212" actId="478"/>
          <ac:picMkLst>
            <pc:docMk/>
            <pc:sldMk cId="1770947768" sldId="269"/>
            <ac:picMk id="8" creationId="{88737207-FF5B-109D-C7EE-8DB631365194}"/>
          </ac:picMkLst>
        </pc:picChg>
      </pc:sldChg>
      <pc:sldChg chg="addSp delSp modSp new mod">
        <pc:chgData name="Emma Hudson" userId="63514488-73ed-4162-bf2f-23ff50d45c8c" providerId="ADAL" clId="{51226CAD-ED23-402E-AFAD-18E6CD0211FC}" dt="2024-01-30T18:12:30.038" v="3509"/>
        <pc:sldMkLst>
          <pc:docMk/>
          <pc:sldMk cId="3686369343" sldId="270"/>
        </pc:sldMkLst>
        <pc:spChg chg="mod">
          <ac:chgData name="Emma Hudson" userId="63514488-73ed-4162-bf2f-23ff50d45c8c" providerId="ADAL" clId="{51226CAD-ED23-402E-AFAD-18E6CD0211FC}" dt="2024-01-30T18:12:08.306" v="3506" actId="20577"/>
          <ac:spMkLst>
            <pc:docMk/>
            <pc:sldMk cId="3686369343" sldId="270"/>
            <ac:spMk id="2" creationId="{51CAB015-6C12-A9B1-0B17-2A5FE07B2694}"/>
          </ac:spMkLst>
        </pc:spChg>
        <pc:spChg chg="del">
          <ac:chgData name="Emma Hudson" userId="63514488-73ed-4162-bf2f-23ff50d45c8c" providerId="ADAL" clId="{51226CAD-ED23-402E-AFAD-18E6CD0211FC}" dt="2024-01-30T18:12:28.182" v="3507" actId="478"/>
          <ac:spMkLst>
            <pc:docMk/>
            <pc:sldMk cId="3686369343" sldId="270"/>
            <ac:spMk id="3" creationId="{07B44794-6A7D-559A-566C-EB660335E9CF}"/>
          </ac:spMkLst>
        </pc:spChg>
        <pc:spChg chg="del">
          <ac:chgData name="Emma Hudson" userId="63514488-73ed-4162-bf2f-23ff50d45c8c" providerId="ADAL" clId="{51226CAD-ED23-402E-AFAD-18E6CD0211FC}" dt="2024-01-30T18:12:29.780" v="3508" actId="478"/>
          <ac:spMkLst>
            <pc:docMk/>
            <pc:sldMk cId="3686369343" sldId="270"/>
            <ac:spMk id="4" creationId="{500AEEF3-940A-4A21-3C57-AB1F89E51994}"/>
          </ac:spMkLst>
        </pc:spChg>
        <pc:spChg chg="add mod">
          <ac:chgData name="Emma Hudson" userId="63514488-73ed-4162-bf2f-23ff50d45c8c" providerId="ADAL" clId="{51226CAD-ED23-402E-AFAD-18E6CD0211FC}" dt="2024-01-30T18:12:30.038" v="3509"/>
          <ac:spMkLst>
            <pc:docMk/>
            <pc:sldMk cId="3686369343" sldId="270"/>
            <ac:spMk id="6" creationId="{C210F6D3-96B4-11F2-FABC-3527AE0DA6E0}"/>
          </ac:spMkLst>
        </pc:spChg>
      </pc:sldChg>
      <pc:sldChg chg="addSp delSp modSp new mod">
        <pc:chgData name="Emma Hudson" userId="63514488-73ed-4162-bf2f-23ff50d45c8c" providerId="ADAL" clId="{51226CAD-ED23-402E-AFAD-18E6CD0211FC}" dt="2024-01-30T18:13:12.001" v="3541" actId="20577"/>
        <pc:sldMkLst>
          <pc:docMk/>
          <pc:sldMk cId="3991473617" sldId="271"/>
        </pc:sldMkLst>
        <pc:spChg chg="mod">
          <ac:chgData name="Emma Hudson" userId="63514488-73ed-4162-bf2f-23ff50d45c8c" providerId="ADAL" clId="{51226CAD-ED23-402E-AFAD-18E6CD0211FC}" dt="2024-01-30T18:12:47.041" v="3530" actId="20577"/>
          <ac:spMkLst>
            <pc:docMk/>
            <pc:sldMk cId="3991473617" sldId="271"/>
            <ac:spMk id="2" creationId="{2C46BA38-3C59-1264-53C2-EFCDFD6CB7AE}"/>
          </ac:spMkLst>
        </pc:spChg>
        <pc:spChg chg="del">
          <ac:chgData name="Emma Hudson" userId="63514488-73ed-4162-bf2f-23ff50d45c8c" providerId="ADAL" clId="{51226CAD-ED23-402E-AFAD-18E6CD0211FC}" dt="2024-01-30T18:12:49.507" v="3531" actId="478"/>
          <ac:spMkLst>
            <pc:docMk/>
            <pc:sldMk cId="3991473617" sldId="271"/>
            <ac:spMk id="3" creationId="{31161497-6FE8-4D5C-4E6F-77B28338D441}"/>
          </ac:spMkLst>
        </pc:spChg>
        <pc:spChg chg="del">
          <ac:chgData name="Emma Hudson" userId="63514488-73ed-4162-bf2f-23ff50d45c8c" providerId="ADAL" clId="{51226CAD-ED23-402E-AFAD-18E6CD0211FC}" dt="2024-01-30T18:12:50.146" v="3532" actId="478"/>
          <ac:spMkLst>
            <pc:docMk/>
            <pc:sldMk cId="3991473617" sldId="271"/>
            <ac:spMk id="4" creationId="{1296D2C2-7EB3-B8C3-A5F0-F9614AD43F9A}"/>
          </ac:spMkLst>
        </pc:spChg>
        <pc:spChg chg="add mod">
          <ac:chgData name="Emma Hudson" userId="63514488-73ed-4162-bf2f-23ff50d45c8c" providerId="ADAL" clId="{51226CAD-ED23-402E-AFAD-18E6CD0211FC}" dt="2024-01-30T18:13:12.001" v="3541" actId="20577"/>
          <ac:spMkLst>
            <pc:docMk/>
            <pc:sldMk cId="3991473617" sldId="271"/>
            <ac:spMk id="7" creationId="{20173D10-E3E5-ABFB-5921-FD57DA840C17}"/>
          </ac:spMkLst>
        </pc:spChg>
      </pc:sldChg>
    </pc:docChg>
  </pc:docChgLst>
  <pc:docChgLst>
    <pc:chgData name="Reid, Sarah (United Kingdom)" userId="S::sarah.reid@britishcouncil.org::0f007664-04e5-490b-af01-62fd3df4c2a2" providerId="AD" clId="Web-{02ACB8EC-E4E8-3493-98A4-FF8263705D33}"/>
    <pc:docChg chg="addSld delSld">
      <pc:chgData name="Reid, Sarah (United Kingdom)" userId="S::sarah.reid@britishcouncil.org::0f007664-04e5-490b-af01-62fd3df4c2a2" providerId="AD" clId="Web-{02ACB8EC-E4E8-3493-98A4-FF8263705D33}" dt="2024-02-07T09:52:00.711" v="1"/>
      <pc:docMkLst>
        <pc:docMk/>
      </pc:docMkLst>
      <pc:sldChg chg="del">
        <pc:chgData name="Reid, Sarah (United Kingdom)" userId="S::sarah.reid@britishcouncil.org::0f007664-04e5-490b-af01-62fd3df4c2a2" providerId="AD" clId="Web-{02ACB8EC-E4E8-3493-98A4-FF8263705D33}" dt="2024-02-07T09:52:00.711" v="1"/>
        <pc:sldMkLst>
          <pc:docMk/>
          <pc:sldMk cId="3991473617" sldId="271"/>
        </pc:sldMkLst>
      </pc:sldChg>
      <pc:sldChg chg="add">
        <pc:chgData name="Reid, Sarah (United Kingdom)" userId="S::sarah.reid@britishcouncil.org::0f007664-04e5-490b-af01-62fd3df4c2a2" providerId="AD" clId="Web-{02ACB8EC-E4E8-3493-98A4-FF8263705D33}" dt="2024-02-07T09:51:55.852" v="0"/>
        <pc:sldMkLst>
          <pc:docMk/>
          <pc:sldMk cId="3026325791" sldId="2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7A7BA6-C638-465B-9AAD-85D10B1E07AD}" type="datetimeFigureOut">
              <a:rPr lang="en-GB" smtClean="0"/>
              <a:t>09/02/2024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C142D4-5647-4A56-9986-C5881B7B5362}" type="slidenum">
              <a:rPr lang="en-GB" smtClean="0"/>
              <a:t>‹#›</a:t>
            </a:fld>
            <a:endParaRPr lang="en-GB"/>
          </a:p>
        </p:txBody>
      </p:sp>
    </p:spTree>
    <p:extLst>
      <p:ext uri="{BB962C8B-B14F-4D97-AF65-F5344CB8AC3E}">
        <p14:creationId xmlns:p14="http://schemas.microsoft.com/office/powerpoint/2010/main" val="19692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03045-9E18-4723-8DEC-FFCFCD854557}" type="datetimeFigureOut">
              <a:rPr lang="en-GB" smtClean="0"/>
              <a:t>09/02/2024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C7F705-F937-46CB-A48B-0D9E19179A36}" type="slidenum">
              <a:rPr lang="en-GB" smtClean="0"/>
              <a:t>‹#›</a:t>
            </a:fld>
            <a:endParaRPr lang="en-GB"/>
          </a:p>
        </p:txBody>
      </p:sp>
    </p:spTree>
    <p:extLst>
      <p:ext uri="{BB962C8B-B14F-4D97-AF65-F5344CB8AC3E}">
        <p14:creationId xmlns:p14="http://schemas.microsoft.com/office/powerpoint/2010/main" val="129205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pic>
        <p:nvPicPr>
          <p:cNvPr id="14" name="British Council Logo">
            <a:extLst>
              <a:ext uri="{FF2B5EF4-FFF2-40B4-BE49-F238E27FC236}">
                <a16:creationId xmlns:a16="http://schemas.microsoft.com/office/drawing/2014/main" id="{5DDEF12C-7487-864E-958F-4B2E3D93029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1"/>
                </a:solidFill>
              </a:defRPr>
            </a:lvl1pPr>
          </a:lstStyle>
          <a:p>
            <a:r>
              <a:rPr lang="en-GB"/>
              <a:t>Click to edit Master title style</a:t>
            </a:r>
            <a:endParaRPr lang="en-US" dirty="0"/>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325095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spTree>
    <p:extLst>
      <p:ext uri="{BB962C8B-B14F-4D97-AF65-F5344CB8AC3E}">
        <p14:creationId xmlns:p14="http://schemas.microsoft.com/office/powerpoint/2010/main" val="132374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12" name="Panel">
            <a:extLst>
              <a:ext uri="{FF2B5EF4-FFF2-40B4-BE49-F238E27FC236}">
                <a16:creationId xmlns:a16="http://schemas.microsoft.com/office/drawing/2014/main" id="{B1770B00-226D-FC4E-82B2-FADF7906C5FA}"/>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pic>
        <p:nvPicPr>
          <p:cNvPr id="10" name="British Council Logo">
            <a:extLst>
              <a:ext uri="{FF2B5EF4-FFF2-40B4-BE49-F238E27FC236}">
                <a16:creationId xmlns:a16="http://schemas.microsoft.com/office/drawing/2014/main" id="{B228E9DE-B6D7-D144-9B89-4C1ED3A472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bg2"/>
                </a:solidFill>
              </a:defRPr>
            </a:lvl1pPr>
          </a:lstStyle>
          <a:p>
            <a:r>
              <a:rPr lang="en-US" dirty="0"/>
              <a:t>Click </a:t>
            </a:r>
            <a:r>
              <a:rPr lang="en-GB" noProof="0" dirty="0"/>
              <a:t>to</a:t>
            </a:r>
            <a:r>
              <a:rPr lang="en-US" dirty="0"/>
              <a:t>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223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a:t>
            </a:r>
            <a:r>
              <a:rPr lang="en-GB" noProof="0" dirty="0"/>
              <a:t>Master</a:t>
            </a:r>
            <a:r>
              <a:rPr lang="en-US" dirty="0"/>
              <a:t> text styles</a:t>
            </a:r>
          </a:p>
        </p:txBody>
      </p:sp>
    </p:spTree>
    <p:extLst>
      <p:ext uri="{BB962C8B-B14F-4D97-AF65-F5344CB8AC3E}">
        <p14:creationId xmlns:p14="http://schemas.microsoft.com/office/powerpoint/2010/main" val="243742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sp>
        <p:nvSpPr>
          <p:cNvPr id="10" name="Panel">
            <a:extLst>
              <a:ext uri="{FF2B5EF4-FFF2-40B4-BE49-F238E27FC236}">
                <a16:creationId xmlns:a16="http://schemas.microsoft.com/office/drawing/2014/main" id="{FE798422-C397-674C-900B-C038451B579B}"/>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pic>
        <p:nvPicPr>
          <p:cNvPr id="9" name="British Council Logo">
            <a:extLst>
              <a:ext uri="{FF2B5EF4-FFF2-40B4-BE49-F238E27FC236}">
                <a16:creationId xmlns:a16="http://schemas.microsoft.com/office/drawing/2014/main" id="{5E41C586-C2C4-F543-85BF-E60883FCAC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bg2"/>
                </a:solidFill>
              </a:defRPr>
            </a:lvl1pPr>
          </a:lstStyle>
          <a:p>
            <a:r>
              <a:rPr lang="en-GB" noProof="0" dirty="0"/>
              <a:t>Click</a:t>
            </a:r>
            <a:r>
              <a:rPr lang="en-US" dirty="0"/>
              <a:t> to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259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spTree>
    <p:extLst>
      <p:ext uri="{BB962C8B-B14F-4D97-AF65-F5344CB8AC3E}">
        <p14:creationId xmlns:p14="http://schemas.microsoft.com/office/powerpoint/2010/main" val="127081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6" name="Panel">
            <a:extLst>
              <a:ext uri="{FF2B5EF4-FFF2-40B4-BE49-F238E27FC236}">
                <a16:creationId xmlns:a16="http://schemas.microsoft.com/office/drawing/2014/main" id="{4665FD8E-3E7D-E34E-8A07-72A8919E9BE8}"/>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pic>
        <p:nvPicPr>
          <p:cNvPr id="9" name="British Council Logo">
            <a:extLst>
              <a:ext uri="{FF2B5EF4-FFF2-40B4-BE49-F238E27FC236}">
                <a16:creationId xmlns:a16="http://schemas.microsoft.com/office/drawing/2014/main" id="{5E41C586-C2C4-F543-85BF-E60883FCAC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bg2"/>
                </a:solidFill>
              </a:defRPr>
            </a:lvl1pPr>
          </a:lstStyle>
          <a:p>
            <a:r>
              <a:rPr lang="en-GB" noProof="0" dirty="0"/>
              <a:t>Click</a:t>
            </a:r>
            <a:r>
              <a:rPr lang="en-US" dirty="0"/>
              <a:t> to edit Master title style</a:t>
            </a:r>
          </a:p>
        </p:txBody>
      </p: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spTree>
    <p:extLst>
      <p:ext uri="{BB962C8B-B14F-4D97-AF65-F5344CB8AC3E}">
        <p14:creationId xmlns:p14="http://schemas.microsoft.com/office/powerpoint/2010/main" val="313712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4" name="Panel">
            <a:extLst>
              <a:ext uri="{FF2B5EF4-FFF2-40B4-BE49-F238E27FC236}">
                <a16:creationId xmlns:a16="http://schemas.microsoft.com/office/drawing/2014/main" id="{F4130FF1-8DA2-484C-99ED-50EADA711920}"/>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8474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FD5C-5B3A-7441-A94E-B14A46E1221F}"/>
              </a:ext>
            </a:extLst>
          </p:cNvPr>
          <p:cNvSpPr>
            <a:spLocks noGrp="1"/>
          </p:cNvSpPr>
          <p:nvPr>
            <p:ph type="title"/>
          </p:nvPr>
        </p:nvSpPr>
        <p:spPr/>
        <p:txBody>
          <a:bodyPr/>
          <a:lstStyle/>
          <a:p>
            <a:r>
              <a:rPr lang="en-GB"/>
              <a:t>Click to edit Master title style</a:t>
            </a:r>
          </a:p>
        </p:txBody>
      </p:sp>
      <p:sp>
        <p:nvSpPr>
          <p:cNvPr id="4" name="Text">
            <a:extLst>
              <a:ext uri="{FF2B5EF4-FFF2-40B4-BE49-F238E27FC236}">
                <a16:creationId xmlns:a16="http://schemas.microsoft.com/office/drawing/2014/main" id="{4234A940-4C75-E144-9D73-ECBDB97901ED}"/>
              </a:ext>
            </a:extLst>
          </p:cNvPr>
          <p:cNvSpPr>
            <a:spLocks noGrp="1"/>
          </p:cNvSpPr>
          <p:nvPr>
            <p:ph idx="1"/>
          </p:nvPr>
        </p:nvSpPr>
        <p:spPr>
          <a:xfrm>
            <a:off x="648000" y="1512000"/>
            <a:ext cx="8136000" cy="4500000"/>
          </a:xfrm>
          <a:prstGeom prst="rect">
            <a:avLst/>
          </a:prstGeom>
        </p:spPr>
        <p:txBody>
          <a:bodyPr vert="horz" lIns="0" tIns="0" rIns="0" bIns="0" rtlCol="0">
            <a:noAutofit/>
          </a:bodyPr>
          <a:lstStyle>
            <a:lvl4pPr>
              <a:buClr>
                <a:schemeClr val="bg2"/>
              </a:buClr>
              <a:defRPr/>
            </a:lvl4pPr>
            <a:lvl5pPr>
              <a:buClr>
                <a:schemeClr val="bg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a:extLst>
              <a:ext uri="{FF2B5EF4-FFF2-40B4-BE49-F238E27FC236}">
                <a16:creationId xmlns:a16="http://schemas.microsoft.com/office/drawing/2014/main" id="{B7F54996-ABD2-4A4E-8E97-DB0B15A4347B}"/>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A8B16F5C-1990-5444-81F9-AE30E2BEB15E}"/>
              </a:ext>
              <a:ext uri="{C183D7F6-B498-43B3-948B-1728B52AA6E4}">
                <adec:decorative xmlns:adec="http://schemas.microsoft.com/office/drawing/2017/decorative" val="1"/>
              </a:ext>
            </a:extLst>
          </p:cNvPr>
          <p:cNvSpPr>
            <a:spLocks noGrp="1"/>
          </p:cNvSpPr>
          <p:nvPr>
            <p:ph type="sldNum" sz="quarter" idx="12"/>
          </p:nvPr>
        </p:nvSpPr>
        <p:spPr>
          <a:xfrm>
            <a:off x="11088000" y="6192000"/>
            <a:ext cx="504000" cy="180000"/>
          </a:xfrm>
          <a:prstGeom prst="rect">
            <a:avLst/>
          </a:prstGeom>
        </p:spPr>
        <p:txBody>
          <a:bodyPr vert="horz" lIns="0" tIns="0" rIns="0" bIns="0" rtlCol="0" anchor="b" anchorCtr="0"/>
          <a:lstStyle>
            <a:lvl1pPr>
              <a:defRPr lang="en-GB" sz="1200" b="1" smtClean="0">
                <a:solidFill>
                  <a:schemeClr val="tx2"/>
                </a:solidFill>
              </a:defRPr>
            </a:lvl1pPr>
          </a:lstStyle>
          <a:p>
            <a:pPr algn="r"/>
            <a:fld id="{A36854FA-307F-854E-96D4-DE585DB24BD3}" type="slidenum">
              <a:rPr lang="en-GB" smtClean="0"/>
              <a:pPr algn="r"/>
              <a:t>‹#›</a:t>
            </a:fld>
            <a:endParaRPr lang="en-GB"/>
          </a:p>
        </p:txBody>
      </p:sp>
    </p:spTree>
    <p:extLst>
      <p:ext uri="{BB962C8B-B14F-4D97-AF65-F5344CB8AC3E}">
        <p14:creationId xmlns:p14="http://schemas.microsoft.com/office/powerpoint/2010/main" val="2235622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FD5C-5B3A-7441-A94E-B14A46E1221F}"/>
              </a:ext>
            </a:extLst>
          </p:cNvPr>
          <p:cNvSpPr>
            <a:spLocks noGrp="1"/>
          </p:cNvSpPr>
          <p:nvPr>
            <p:ph type="title"/>
          </p:nvPr>
        </p:nvSpPr>
        <p:spPr>
          <a:xfrm>
            <a:off x="648000" y="504000"/>
            <a:ext cx="10944000" cy="792000"/>
          </a:xfrm>
        </p:spPr>
        <p:txBody>
          <a:bodyPr/>
          <a:lstStyle/>
          <a:p>
            <a:r>
              <a:rPr lang="en-GB" dirty="0"/>
              <a:t>Click to edit Master title style</a:t>
            </a:r>
          </a:p>
        </p:txBody>
      </p:sp>
      <p:sp>
        <p:nvSpPr>
          <p:cNvPr id="4" name="Text">
            <a:extLst>
              <a:ext uri="{FF2B5EF4-FFF2-40B4-BE49-F238E27FC236}">
                <a16:creationId xmlns:a16="http://schemas.microsoft.com/office/drawing/2014/main" id="{4234A940-4C75-E144-9D73-ECBDB97901ED}"/>
              </a:ext>
            </a:extLst>
          </p:cNvPr>
          <p:cNvSpPr>
            <a:spLocks noGrp="1"/>
          </p:cNvSpPr>
          <p:nvPr>
            <p:ph idx="1"/>
          </p:nvPr>
        </p:nvSpPr>
        <p:spPr>
          <a:xfrm>
            <a:off x="648000" y="1512000"/>
            <a:ext cx="5328000" cy="4500000"/>
          </a:xfrm>
          <a:prstGeom prst="rect">
            <a:avLst/>
          </a:prstGeom>
        </p:spPr>
        <p:txBody>
          <a:bodyPr vert="horz" lIns="0" tIns="0" rIns="0" bIns="0" rtlCol="0">
            <a:noAutofit/>
          </a:bodyPr>
          <a:lstStyle>
            <a:lvl4pPr>
              <a:buClr>
                <a:schemeClr val="bg2"/>
              </a:buClr>
              <a:defRPr/>
            </a:lvl4pPr>
            <a:lvl5pPr>
              <a:buClr>
                <a:schemeClr val="bg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a:extLst>
              <a:ext uri="{FF2B5EF4-FFF2-40B4-BE49-F238E27FC236}">
                <a16:creationId xmlns:a16="http://schemas.microsoft.com/office/drawing/2014/main" id="{B7F54996-ABD2-4A4E-8E97-DB0B15A4347B}"/>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7A247B00-0529-3847-845D-6D62A637B368}"/>
              </a:ext>
              <a:ext uri="{C183D7F6-B498-43B3-948B-1728B52AA6E4}">
                <adec:decorative xmlns:adec="http://schemas.microsoft.com/office/drawing/2017/decorative" val="1"/>
              </a:ext>
            </a:extLst>
          </p:cNvPr>
          <p:cNvSpPr>
            <a:spLocks noGrp="1"/>
          </p:cNvSpPr>
          <p:nvPr>
            <p:ph type="sldNum" sz="quarter" idx="12"/>
          </p:nvPr>
        </p:nvSpPr>
        <p:spPr>
          <a:xfrm>
            <a:off x="11088000" y="6192000"/>
            <a:ext cx="504000" cy="180000"/>
          </a:xfrm>
          <a:prstGeom prst="rect">
            <a:avLst/>
          </a:prstGeom>
        </p:spPr>
        <p:txBody>
          <a:bodyPr vert="horz" lIns="0" tIns="0" rIns="0" bIns="0" rtlCol="0" anchor="b" anchorCtr="0"/>
          <a:lstStyle>
            <a:lvl1pPr>
              <a:defRPr lang="en-GB" sz="1200" b="1" smtClean="0">
                <a:solidFill>
                  <a:schemeClr val="tx2"/>
                </a:solidFill>
              </a:defRPr>
            </a:lvl1pPr>
          </a:lstStyle>
          <a:p>
            <a:pPr algn="r"/>
            <a:fld id="{A36854FA-307F-854E-96D4-DE585DB24BD3}" type="slidenum">
              <a:rPr lang="en-GB" smtClean="0"/>
              <a:pPr algn="r"/>
              <a:t>‹#›</a:t>
            </a:fld>
            <a:endParaRPr lang="en-GB"/>
          </a:p>
        </p:txBody>
      </p:sp>
      <p:sp>
        <p:nvSpPr>
          <p:cNvPr id="7" name="Text">
            <a:extLst>
              <a:ext uri="{FF2B5EF4-FFF2-40B4-BE49-F238E27FC236}">
                <a16:creationId xmlns:a16="http://schemas.microsoft.com/office/drawing/2014/main" id="{EAAB306B-B006-4940-8BF7-9CC6226506DB}"/>
              </a:ext>
            </a:extLst>
          </p:cNvPr>
          <p:cNvSpPr>
            <a:spLocks noGrp="1"/>
          </p:cNvSpPr>
          <p:nvPr>
            <p:ph idx="13"/>
          </p:nvPr>
        </p:nvSpPr>
        <p:spPr>
          <a:xfrm>
            <a:off x="6264000" y="1512000"/>
            <a:ext cx="5328000" cy="4500000"/>
          </a:xfrm>
          <a:prstGeom prst="rect">
            <a:avLst/>
          </a:prstGeom>
        </p:spPr>
        <p:txBody>
          <a:bodyPr vert="horz" lIns="0" tIns="0" rIns="0" bIns="0" rtlCol="0">
            <a:noAutofit/>
          </a:bodyPr>
          <a:lstStyle>
            <a:lvl4pPr>
              <a:buClr>
                <a:schemeClr val="bg2"/>
              </a:buClr>
              <a:defRPr/>
            </a:lvl4pPr>
            <a:lvl5pPr>
              <a:buClr>
                <a:schemeClr val="bg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728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FD5C-5B3A-7441-A94E-B14A46E1221F}"/>
              </a:ext>
            </a:extLst>
          </p:cNvPr>
          <p:cNvSpPr>
            <a:spLocks noGrp="1"/>
          </p:cNvSpPr>
          <p:nvPr>
            <p:ph type="title"/>
          </p:nvPr>
        </p:nvSpPr>
        <p:spPr>
          <a:xfrm>
            <a:off x="648000" y="504000"/>
            <a:ext cx="10944000" cy="792000"/>
          </a:xfrm>
        </p:spPr>
        <p:txBody>
          <a:bodyPr/>
          <a:lstStyle/>
          <a:p>
            <a:r>
              <a:rPr lang="en-GB" dirty="0"/>
              <a:t>Click to edit Master title style</a:t>
            </a:r>
          </a:p>
        </p:txBody>
      </p:sp>
      <p:sp>
        <p:nvSpPr>
          <p:cNvPr id="4" name="Text">
            <a:extLst>
              <a:ext uri="{FF2B5EF4-FFF2-40B4-BE49-F238E27FC236}">
                <a16:creationId xmlns:a16="http://schemas.microsoft.com/office/drawing/2014/main" id="{4234A940-4C75-E144-9D73-ECBDB97901ED}"/>
              </a:ext>
            </a:extLst>
          </p:cNvPr>
          <p:cNvSpPr>
            <a:spLocks noGrp="1"/>
          </p:cNvSpPr>
          <p:nvPr>
            <p:ph idx="1"/>
          </p:nvPr>
        </p:nvSpPr>
        <p:spPr>
          <a:xfrm>
            <a:off x="648000" y="1512000"/>
            <a:ext cx="5328000" cy="4500000"/>
          </a:xfrm>
          <a:prstGeom prst="rect">
            <a:avLst/>
          </a:prstGeom>
        </p:spPr>
        <p:txBody>
          <a:bodyPr vert="horz" lIns="0" tIns="0" rIns="0" bIns="0" rtlCol="0">
            <a:noAutofit/>
          </a:bodyPr>
          <a:lstStyle>
            <a:lvl4pPr>
              <a:buClr>
                <a:schemeClr val="bg2"/>
              </a:buClr>
              <a:defRPr/>
            </a:lvl4pPr>
            <a:lvl5pPr>
              <a:buClr>
                <a:schemeClr val="bg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a:extLst>
              <a:ext uri="{FF2B5EF4-FFF2-40B4-BE49-F238E27FC236}">
                <a16:creationId xmlns:a16="http://schemas.microsoft.com/office/drawing/2014/main" id="{B7F54996-ABD2-4A4E-8E97-DB0B15A4347B}"/>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7A247B00-0529-3847-845D-6D62A637B368}"/>
              </a:ext>
              <a:ext uri="{C183D7F6-B498-43B3-948B-1728B52AA6E4}">
                <adec:decorative xmlns:adec="http://schemas.microsoft.com/office/drawing/2017/decorative" val="1"/>
              </a:ext>
            </a:extLst>
          </p:cNvPr>
          <p:cNvSpPr>
            <a:spLocks noGrp="1"/>
          </p:cNvSpPr>
          <p:nvPr>
            <p:ph type="sldNum" sz="quarter" idx="12"/>
          </p:nvPr>
        </p:nvSpPr>
        <p:spPr>
          <a:xfrm>
            <a:off x="11088000" y="6192000"/>
            <a:ext cx="504000" cy="180000"/>
          </a:xfrm>
          <a:prstGeom prst="rect">
            <a:avLst/>
          </a:prstGeom>
        </p:spPr>
        <p:txBody>
          <a:bodyPr vert="horz" lIns="0" tIns="0" rIns="0" bIns="0" rtlCol="0" anchor="b" anchorCtr="0"/>
          <a:lstStyle>
            <a:lvl1pPr>
              <a:defRPr lang="en-GB" sz="1200" b="1" smtClean="0">
                <a:solidFill>
                  <a:schemeClr val="tx2"/>
                </a:solidFill>
              </a:defRPr>
            </a:lvl1pPr>
          </a:lstStyle>
          <a:p>
            <a:pPr algn="r"/>
            <a:fld id="{A36854FA-307F-854E-96D4-DE585DB24BD3}" type="slidenum">
              <a:rPr lang="en-GB" smtClean="0"/>
              <a:pPr algn="r"/>
              <a:t>‹#›</a:t>
            </a:fld>
            <a:endParaRPr lang="en-GB"/>
          </a:p>
        </p:txBody>
      </p:sp>
      <p:sp>
        <p:nvSpPr>
          <p:cNvPr id="8" name="Picture">
            <a:extLst>
              <a:ext uri="{FF2B5EF4-FFF2-40B4-BE49-F238E27FC236}">
                <a16:creationId xmlns:a16="http://schemas.microsoft.com/office/drawing/2014/main" id="{C7263AF6-F66F-8A43-91E3-1DDB4063D617}"/>
              </a:ext>
            </a:extLst>
          </p:cNvPr>
          <p:cNvSpPr>
            <a:spLocks noGrp="1"/>
          </p:cNvSpPr>
          <p:nvPr>
            <p:ph type="pic" sz="quarter" idx="13"/>
          </p:nvPr>
        </p:nvSpPr>
        <p:spPr>
          <a:xfrm>
            <a:off x="6264000" y="1512002"/>
            <a:ext cx="5328000" cy="4500563"/>
          </a:xfrm>
        </p:spPr>
        <p:txBody>
          <a:bodyPr/>
          <a:lstStyle/>
          <a:p>
            <a:endParaRPr lang="en-GB" noProof="0"/>
          </a:p>
        </p:txBody>
      </p:sp>
    </p:spTree>
    <p:extLst>
      <p:ext uri="{BB962C8B-B14F-4D97-AF65-F5344CB8AC3E}">
        <p14:creationId xmlns:p14="http://schemas.microsoft.com/office/powerpoint/2010/main" val="323002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FD5C-5B3A-7441-A94E-B14A46E1221F}"/>
              </a:ext>
            </a:extLst>
          </p:cNvPr>
          <p:cNvSpPr>
            <a:spLocks noGrp="1"/>
          </p:cNvSpPr>
          <p:nvPr>
            <p:ph type="title"/>
          </p:nvPr>
        </p:nvSpPr>
        <p:spPr>
          <a:xfrm>
            <a:off x="648000" y="504000"/>
            <a:ext cx="10944000" cy="792000"/>
          </a:xfrm>
        </p:spPr>
        <p:txBody>
          <a:bodyPr/>
          <a:lstStyle/>
          <a:p>
            <a:r>
              <a:rPr lang="en-GB" dirty="0"/>
              <a:t>Click to edit Master title style</a:t>
            </a:r>
          </a:p>
        </p:txBody>
      </p:sp>
      <p:cxnSp>
        <p:nvCxnSpPr>
          <p:cNvPr id="5" name="Line">
            <a:extLst>
              <a:ext uri="{FF2B5EF4-FFF2-40B4-BE49-F238E27FC236}">
                <a16:creationId xmlns:a16="http://schemas.microsoft.com/office/drawing/2014/main" id="{B7F54996-ABD2-4A4E-8E97-DB0B15A4347B}"/>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7A247B00-0529-3847-845D-6D62A637B368}"/>
              </a:ext>
              <a:ext uri="{C183D7F6-B498-43B3-948B-1728B52AA6E4}">
                <adec:decorative xmlns:adec="http://schemas.microsoft.com/office/drawing/2017/decorative" val="1"/>
              </a:ext>
            </a:extLst>
          </p:cNvPr>
          <p:cNvSpPr>
            <a:spLocks noGrp="1"/>
          </p:cNvSpPr>
          <p:nvPr>
            <p:ph type="sldNum" sz="quarter" idx="12"/>
          </p:nvPr>
        </p:nvSpPr>
        <p:spPr>
          <a:xfrm>
            <a:off x="11088000" y="6192000"/>
            <a:ext cx="504000" cy="180000"/>
          </a:xfrm>
          <a:prstGeom prst="rect">
            <a:avLst/>
          </a:prstGeom>
        </p:spPr>
        <p:txBody>
          <a:bodyPr vert="horz" lIns="0" tIns="0" rIns="0" bIns="0" rtlCol="0" anchor="b" anchorCtr="0"/>
          <a:lstStyle>
            <a:lvl1pPr>
              <a:defRPr lang="en-GB" sz="1200" b="1" smtClean="0">
                <a:solidFill>
                  <a:schemeClr val="tx2"/>
                </a:solidFill>
              </a:defRPr>
            </a:lvl1pPr>
          </a:lstStyle>
          <a:p>
            <a:pPr algn="r"/>
            <a:fld id="{A36854FA-307F-854E-96D4-DE585DB24BD3}" type="slidenum">
              <a:rPr lang="en-GB" smtClean="0"/>
              <a:pPr algn="r"/>
              <a:t>‹#›</a:t>
            </a:fld>
            <a:endParaRPr lang="en-GB"/>
          </a:p>
        </p:txBody>
      </p:sp>
      <p:sp>
        <p:nvSpPr>
          <p:cNvPr id="7" name="Text">
            <a:extLst>
              <a:ext uri="{FF2B5EF4-FFF2-40B4-BE49-F238E27FC236}">
                <a16:creationId xmlns:a16="http://schemas.microsoft.com/office/drawing/2014/main" id="{EAAB306B-B006-4940-8BF7-9CC6226506DB}"/>
              </a:ext>
            </a:extLst>
          </p:cNvPr>
          <p:cNvSpPr>
            <a:spLocks noGrp="1"/>
          </p:cNvSpPr>
          <p:nvPr>
            <p:ph idx="13"/>
          </p:nvPr>
        </p:nvSpPr>
        <p:spPr>
          <a:xfrm>
            <a:off x="6264000" y="1512000"/>
            <a:ext cx="5328000" cy="4500000"/>
          </a:xfrm>
          <a:prstGeom prst="rect">
            <a:avLst/>
          </a:prstGeom>
        </p:spPr>
        <p:txBody>
          <a:bodyPr vert="horz" lIns="0" tIns="0" rIns="0" bIns="0" rtlCol="0">
            <a:noAutofit/>
          </a:bodyPr>
          <a:lstStyle>
            <a:lvl4pPr>
              <a:buClr>
                <a:schemeClr val="bg2"/>
              </a:buClr>
              <a:defRPr/>
            </a:lvl4pPr>
            <a:lvl5pPr>
              <a:buClr>
                <a:schemeClr val="bg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a:extLst>
              <a:ext uri="{FF2B5EF4-FFF2-40B4-BE49-F238E27FC236}">
                <a16:creationId xmlns:a16="http://schemas.microsoft.com/office/drawing/2014/main" id="{D1BB271A-9F31-F649-BD08-7CC789C26673}"/>
              </a:ext>
            </a:extLst>
          </p:cNvPr>
          <p:cNvSpPr>
            <a:spLocks noGrp="1"/>
          </p:cNvSpPr>
          <p:nvPr>
            <p:ph type="pic" sz="quarter" idx="14"/>
          </p:nvPr>
        </p:nvSpPr>
        <p:spPr>
          <a:xfrm>
            <a:off x="648000" y="1511999"/>
            <a:ext cx="5328000" cy="4500000"/>
          </a:xfrm>
        </p:spPr>
        <p:txBody>
          <a:bodyPr/>
          <a:lstStyle/>
          <a:p>
            <a:endParaRPr lang="en-GB" noProof="0"/>
          </a:p>
        </p:txBody>
      </p:sp>
    </p:spTree>
    <p:extLst>
      <p:ext uri="{BB962C8B-B14F-4D97-AF65-F5344CB8AC3E}">
        <p14:creationId xmlns:p14="http://schemas.microsoft.com/office/powerpoint/2010/main" val="310335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Line">
            <a:extLst>
              <a:ext uri="{FF2B5EF4-FFF2-40B4-BE49-F238E27FC236}">
                <a16:creationId xmlns:a16="http://schemas.microsoft.com/office/drawing/2014/main" id="{B7F54996-ABD2-4A4E-8E97-DB0B15A4347B}"/>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7A247B00-0529-3847-845D-6D62A637B368}"/>
              </a:ext>
              <a:ext uri="{C183D7F6-B498-43B3-948B-1728B52AA6E4}">
                <adec:decorative xmlns:adec="http://schemas.microsoft.com/office/drawing/2017/decorative" val="1"/>
              </a:ext>
            </a:extLst>
          </p:cNvPr>
          <p:cNvSpPr>
            <a:spLocks noGrp="1"/>
          </p:cNvSpPr>
          <p:nvPr>
            <p:ph type="sldNum" sz="quarter" idx="12"/>
          </p:nvPr>
        </p:nvSpPr>
        <p:spPr>
          <a:xfrm>
            <a:off x="11088000" y="6192000"/>
            <a:ext cx="504000" cy="180000"/>
          </a:xfrm>
          <a:prstGeom prst="rect">
            <a:avLst/>
          </a:prstGeom>
        </p:spPr>
        <p:txBody>
          <a:bodyPr vert="horz" lIns="0" tIns="0" rIns="0" bIns="0" rtlCol="0" anchor="b" anchorCtr="0"/>
          <a:lstStyle>
            <a:lvl1pPr>
              <a:defRPr lang="en-GB" sz="1200" b="1" smtClean="0">
                <a:solidFill>
                  <a:schemeClr val="tx2"/>
                </a:solidFill>
              </a:defRPr>
            </a:lvl1pPr>
          </a:lstStyle>
          <a:p>
            <a:pPr algn="r"/>
            <a:fld id="{A36854FA-307F-854E-96D4-DE585DB24BD3}" type="slidenum">
              <a:rPr lang="en-GB" smtClean="0"/>
              <a:pPr algn="r"/>
              <a:t>‹#›</a:t>
            </a:fld>
            <a:endParaRPr lang="en-GB"/>
          </a:p>
        </p:txBody>
      </p:sp>
    </p:spTree>
    <p:extLst>
      <p:ext uri="{BB962C8B-B14F-4D97-AF65-F5344CB8AC3E}">
        <p14:creationId xmlns:p14="http://schemas.microsoft.com/office/powerpoint/2010/main" val="111369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pic>
        <p:nvPicPr>
          <p:cNvPr id="9" name="British Council Logo">
            <a:extLst>
              <a:ext uri="{FF2B5EF4-FFF2-40B4-BE49-F238E27FC236}">
                <a16:creationId xmlns:a16="http://schemas.microsoft.com/office/drawing/2014/main" id="{5835BB25-4B4D-2E43-9920-596829C6D1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1"/>
                </a:solidFill>
              </a:defRPr>
            </a:lvl1pPr>
          </a:lstStyle>
          <a:p>
            <a:r>
              <a:rPr lang="en-GB" noProof="0"/>
              <a:t>Click to edit Master title style</a:t>
            </a:r>
            <a:endParaRPr lang="en-US" dirty="0"/>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dirty="0"/>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1"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305043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5"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2037743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GB" noProof="0" dirty="0"/>
              <a:t>Click</a:t>
            </a:r>
            <a:r>
              <a:rPr lang="en-US" dirty="0"/>
              <a:t> to edit Master title style</a:t>
            </a:r>
          </a:p>
        </p:txBody>
      </p:sp>
      <p:sp>
        <p:nvSpPr>
          <p:cNvPr id="3" name="Text"/>
          <p:cNvSpPr>
            <a:spLocks noGrp="1"/>
          </p:cNvSpPr>
          <p:nvPr>
            <p:ph idx="1" hasCustomPrompt="1"/>
          </p:nvPr>
        </p:nvSpPr>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207447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GB" noProof="0" dirty="0"/>
              <a:t>Click to edit Master title style</a:t>
            </a:r>
          </a:p>
        </p:txBody>
      </p:sp>
      <p:sp>
        <p:nvSpPr>
          <p:cNvPr id="3" name="Text 1"/>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4" name="Text 2"/>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a:t>
            </a:r>
            <a:r>
              <a:rPr lang="en-GB" noProof="0" dirty="0"/>
              <a:t>level</a:t>
            </a:r>
          </a:p>
          <a:p>
            <a:pPr lvl="2"/>
            <a:r>
              <a:rPr lang="en-US" dirty="0"/>
              <a:t>Third level</a:t>
            </a:r>
          </a:p>
          <a:p>
            <a:pPr lvl="3"/>
            <a:r>
              <a:rPr lang="en-US" dirty="0"/>
              <a:t>Fourth level</a:t>
            </a:r>
          </a:p>
          <a:p>
            <a:pPr lvl="4"/>
            <a:r>
              <a:rPr lang="en-US" dirty="0"/>
              <a:t>Fifth level</a:t>
            </a:r>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3350895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US" dirty="0"/>
              <a:t>Click </a:t>
            </a:r>
            <a:r>
              <a:rPr lang="en-GB" noProof="0" dirty="0"/>
              <a:t>to</a:t>
            </a:r>
            <a:r>
              <a:rPr lang="en-US" dirty="0"/>
              <a:t> edit Master title style</a:t>
            </a:r>
          </a:p>
        </p:txBody>
      </p:sp>
      <p:sp>
        <p:nvSpPr>
          <p:cNvPr id="3" name="Text"/>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a:extLst>
              <a:ext uri="{FF2B5EF4-FFF2-40B4-BE49-F238E27FC236}">
                <a16:creationId xmlns:a16="http://schemas.microsoft.com/office/drawing/2014/main" id="{5686E00B-4C6B-434C-80C9-F98EF22F317A}"/>
              </a:ext>
            </a:extLst>
          </p:cNvPr>
          <p:cNvSpPr>
            <a:spLocks noGrp="1"/>
          </p:cNvSpPr>
          <p:nvPr>
            <p:ph type="pic" sz="quarter" idx="13"/>
          </p:nvPr>
        </p:nvSpPr>
        <p:spPr>
          <a:xfrm>
            <a:off x="6264000" y="1512002"/>
            <a:ext cx="5328000" cy="4500563"/>
          </a:xfrm>
        </p:spPr>
        <p:txBody>
          <a:bodyPr/>
          <a:lstStyle/>
          <a:p>
            <a:endParaRPr lang="en-GB" noProof="0"/>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292515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p:spPr>
        <p:txBody>
          <a:bodyPr/>
          <a:lstStyle/>
          <a:p>
            <a:r>
              <a:rPr lang="en-US" dirty="0"/>
              <a:t>Click to edit Master title style</a:t>
            </a:r>
          </a:p>
        </p:txBody>
      </p:sp>
      <p:sp>
        <p:nvSpPr>
          <p:cNvPr id="8" name="Picture">
            <a:extLst>
              <a:ext uri="{FF2B5EF4-FFF2-40B4-BE49-F238E27FC236}">
                <a16:creationId xmlns:a16="http://schemas.microsoft.com/office/drawing/2014/main" id="{FCB1FB70-6F45-E74A-AF01-AB7AE7B3B932}"/>
              </a:ext>
            </a:extLst>
          </p:cNvPr>
          <p:cNvSpPr>
            <a:spLocks noGrp="1"/>
          </p:cNvSpPr>
          <p:nvPr>
            <p:ph type="pic" sz="quarter" idx="13"/>
          </p:nvPr>
        </p:nvSpPr>
        <p:spPr>
          <a:xfrm>
            <a:off x="648000" y="1511999"/>
            <a:ext cx="5328000" cy="4500000"/>
          </a:xfrm>
        </p:spPr>
        <p:txBody>
          <a:bodyPr/>
          <a:lstStyle/>
          <a:p>
            <a:endParaRPr lang="en-GB" noProof="0"/>
          </a:p>
        </p:txBody>
      </p:sp>
      <p:sp>
        <p:nvSpPr>
          <p:cNvPr id="4" name="Text"/>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7"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299282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a:extLst>
              <a:ext uri="{C183D7F6-B498-43B3-948B-1728B52AA6E4}">
                <adec:decorative xmlns:adec="http://schemas.microsoft.com/office/drawing/2017/decorative" val="1"/>
              </a:ext>
            </a:extLst>
          </p:cNvPr>
          <p:cNvSpPr>
            <a:spLocks noGrp="1"/>
          </p:cNvSpPr>
          <p:nvPr>
            <p:ph type="sldNum" sz="quarter" idx="12"/>
          </p:nvPr>
        </p:nvSpPr>
        <p:spPr/>
        <p:txBody>
          <a:bodyPr/>
          <a:lstStyle/>
          <a:p>
            <a:fld id="{A36854FA-307F-854E-96D4-DE585DB24BD3}" type="slidenum">
              <a:rPr lang="en-GB" noProof="0" smtClean="0"/>
              <a:t>‹#›</a:t>
            </a:fld>
            <a:endParaRPr lang="en-GB" noProof="0"/>
          </a:p>
        </p:txBody>
      </p:sp>
    </p:spTree>
    <p:extLst>
      <p:ext uri="{BB962C8B-B14F-4D97-AF65-F5344CB8AC3E}">
        <p14:creationId xmlns:p14="http://schemas.microsoft.com/office/powerpoint/2010/main" val="2634010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51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pic>
        <p:nvPicPr>
          <p:cNvPr id="6" name="British Council Logo">
            <a:extLst>
              <a:ext uri="{FF2B5EF4-FFF2-40B4-BE49-F238E27FC236}">
                <a16:creationId xmlns:a16="http://schemas.microsoft.com/office/drawing/2014/main" id="{A9B5034D-45F2-794C-B5B8-01E62BC32ED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60500" cy="4191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GB"/>
              <a:t>Click to edit Master title style</a:t>
            </a:r>
            <a:endParaRPr lang="en-US" dirty="0"/>
          </a:p>
        </p:txBody>
      </p: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379344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pic>
        <p:nvPicPr>
          <p:cNvPr id="12" name="British Council Logo">
            <a:extLst>
              <a:ext uri="{FF2B5EF4-FFF2-40B4-BE49-F238E27FC236}">
                <a16:creationId xmlns:a16="http://schemas.microsoft.com/office/drawing/2014/main" id="{68B4A97B-8C6F-A742-9B60-1B6AE71A14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85900" cy="4318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1"/>
                </a:solidFill>
              </a:defRPr>
            </a:lvl1pPr>
          </a:lstStyle>
          <a:p>
            <a:r>
              <a:rPr lang="en-US" dirty="0"/>
              <a:t>Click </a:t>
            </a:r>
            <a:r>
              <a:rPr lang="en-GB" noProof="0" dirty="0"/>
              <a:t>to</a:t>
            </a:r>
            <a:r>
              <a:rPr lang="en-US" dirty="0"/>
              <a:t>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t>
            </a:r>
            <a:r>
              <a:rPr lang="en-GB" noProof="0" dirty="0"/>
              <a:t>edit</a:t>
            </a:r>
            <a:r>
              <a:rPr lang="en-US" dirty="0"/>
              <a: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1"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406886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pic>
        <p:nvPicPr>
          <p:cNvPr id="7" name="British Council Logo">
            <a:extLst>
              <a:ext uri="{FF2B5EF4-FFF2-40B4-BE49-F238E27FC236}">
                <a16:creationId xmlns:a16="http://schemas.microsoft.com/office/drawing/2014/main" id="{EE56BB0E-B503-6047-9026-46230EF788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85900" cy="4318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1"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spTree>
    <p:extLst>
      <p:ext uri="{BB962C8B-B14F-4D97-AF65-F5344CB8AC3E}">
        <p14:creationId xmlns:p14="http://schemas.microsoft.com/office/powerpoint/2010/main" val="22793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pic>
        <p:nvPicPr>
          <p:cNvPr id="7" name="British Council Logo">
            <a:extLst>
              <a:ext uri="{FF2B5EF4-FFF2-40B4-BE49-F238E27FC236}">
                <a16:creationId xmlns:a16="http://schemas.microsoft.com/office/drawing/2014/main" id="{EE56BB0E-B503-6047-9026-46230EF788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000" y="504000"/>
            <a:ext cx="1485900" cy="431800"/>
          </a:xfrm>
          <a:prstGeom prst="rect">
            <a:avLst/>
          </a:prstGeom>
        </p:spPr>
      </p:pic>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US" dirty="0"/>
              <a:t>Click to </a:t>
            </a:r>
            <a:r>
              <a:rPr lang="en-GB" noProof="0" dirty="0"/>
              <a:t>edit</a:t>
            </a:r>
            <a:r>
              <a:rPr lang="en-US" dirty="0"/>
              <a:t> Master title style</a:t>
            </a:r>
          </a:p>
        </p:txBody>
      </p: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spTree>
    <p:extLst>
      <p:ext uri="{BB962C8B-B14F-4D97-AF65-F5344CB8AC3E}">
        <p14:creationId xmlns:p14="http://schemas.microsoft.com/office/powerpoint/2010/main" val="205145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minus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Tree>
    <p:extLst>
      <p:ext uri="{BB962C8B-B14F-4D97-AF65-F5344CB8AC3E}">
        <p14:creationId xmlns:p14="http://schemas.microsoft.com/office/powerpoint/2010/main" val="111207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2"/>
                </a:solidFill>
              </a:defRPr>
            </a:lvl1pPr>
          </a:lstStyle>
          <a:p>
            <a:r>
              <a:rPr lang="en-US" dirty="0"/>
              <a:t>Click </a:t>
            </a:r>
            <a:r>
              <a:rPr lang="en-GB" noProof="0" dirty="0"/>
              <a:t>to</a:t>
            </a:r>
            <a:r>
              <a:rPr lang="en-US" dirty="0"/>
              <a:t>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a:t>
            </a:r>
            <a:r>
              <a:rPr lang="en-GB" noProof="0" dirty="0"/>
              <a:t>Master</a:t>
            </a:r>
            <a:r>
              <a:rPr lang="en-US" dirty="0"/>
              <a:t> text styles</a:t>
            </a:r>
          </a:p>
        </p:txBody>
      </p:sp>
    </p:spTree>
    <p:extLst>
      <p:ext uri="{BB962C8B-B14F-4D97-AF65-F5344CB8AC3E}">
        <p14:creationId xmlns:p14="http://schemas.microsoft.com/office/powerpoint/2010/main" val="145240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3" name="Prog/Dept/Subject">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Dividing 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e">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spTree>
    <p:extLst>
      <p:ext uri="{BB962C8B-B14F-4D97-AF65-F5344CB8AC3E}">
        <p14:creationId xmlns:p14="http://schemas.microsoft.com/office/powerpoint/2010/main" val="2777072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4.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9" name="Panel">
            <a:extLst>
              <a:ext uri="{FF2B5EF4-FFF2-40B4-BE49-F238E27FC236}">
                <a16:creationId xmlns:a16="http://schemas.microsoft.com/office/drawing/2014/main" id="{78144029-A22A-9A49-B9EE-98B449D69D85}"/>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Box 4">
            <a:extLst>
              <a:ext uri="{FF2B5EF4-FFF2-40B4-BE49-F238E27FC236}">
                <a16:creationId xmlns:a16="http://schemas.microsoft.com/office/drawing/2014/main" id="{95DA6E12-F26C-C748-A08F-89BE3163B73F}"/>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a:solidFill>
                  <a:schemeClr val="bg2"/>
                </a:solidFill>
              </a:rPr>
              <a:t>www.britishcouncil.org</a:t>
            </a:r>
          </a:p>
        </p:txBody>
      </p:sp>
    </p:spTree>
    <p:extLst>
      <p:ext uri="{BB962C8B-B14F-4D97-AF65-F5344CB8AC3E}">
        <p14:creationId xmlns:p14="http://schemas.microsoft.com/office/powerpoint/2010/main" val="673088132"/>
      </p:ext>
    </p:extLst>
  </p:cSld>
  <p:clrMap bg1="dk1" tx1="lt1" bg2="dk2" tx2="lt2" accent1="accent1" accent2="accent2" accent3="accent3" accent4="accent4" accent5="accent5" accent6="accent6" hlink="hlink" folHlink="folHlink"/>
  <p:sldLayoutIdLst>
    <p:sldLayoutId id="2147483723" r:id="rId1"/>
    <p:sldLayoutId id="2147483726" r:id="rId2"/>
    <p:sldLayoutId id="2147483745" r:id="rId3"/>
  </p:sldLayoutIdLst>
  <p:hf hdr="0" dt="0"/>
  <p:txStyles>
    <p:titleStyle>
      <a:lvl1pPr algn="l" defTabSz="914400" rtl="0" eaLnBrk="1" latinLnBrk="0" hangingPunct="1">
        <a:lnSpc>
          <a:spcPts val="3300"/>
        </a:lnSpc>
        <a:spcBef>
          <a:spcPct val="0"/>
        </a:spcBef>
        <a:buNone/>
        <a:defRPr sz="3000" b="0" i="0" kern="1200">
          <a:solidFill>
            <a:schemeClr val="bg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Panel">
            <a:extLst>
              <a:ext uri="{FF2B5EF4-FFF2-40B4-BE49-F238E27FC236}">
                <a16:creationId xmlns:a16="http://schemas.microsoft.com/office/drawing/2014/main" id="{906F040B-0B1A-1441-942C-BE62348984CF}"/>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a:t>
            </a:r>
            <a:r>
              <a:rPr lang="en-GB" noProof="0" dirty="0"/>
              <a:t>Master</a:t>
            </a:r>
            <a:r>
              <a:rPr lang="en-US" dirty="0"/>
              <a: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5CEDD90C-3E8B-AF42-9287-948A68271EC5}"/>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a:solidFill>
                  <a:schemeClr val="tx1"/>
                </a:solidFill>
              </a:rPr>
              <a:t>www.britishcouncil.org</a:t>
            </a:r>
          </a:p>
        </p:txBody>
      </p:sp>
    </p:spTree>
    <p:extLst>
      <p:ext uri="{BB962C8B-B14F-4D97-AF65-F5344CB8AC3E}">
        <p14:creationId xmlns:p14="http://schemas.microsoft.com/office/powerpoint/2010/main" val="3102053450"/>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hdr="0" dt="0"/>
  <p:txStyles>
    <p:title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nel">
            <a:extLst>
              <a:ext uri="{FF2B5EF4-FFF2-40B4-BE49-F238E27FC236}">
                <a16:creationId xmlns:a16="http://schemas.microsoft.com/office/drawing/2014/main" id="{6BC31D06-11C4-444F-B6A7-6348071675B7}"/>
              </a:ext>
              <a:ext uri="{C183D7F6-B498-43B3-948B-1728B52AA6E4}">
                <adec:decorative xmlns:adec="http://schemas.microsoft.com/office/drawing/2017/decorative" val="1"/>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C794F27A-3199-F448-8B76-150597587310}"/>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a:solidFill>
                  <a:schemeClr val="tx2"/>
                </a:solidFill>
              </a:rPr>
              <a:t>www.britishcouncil.org</a:t>
            </a:r>
          </a:p>
        </p:txBody>
      </p:sp>
    </p:spTree>
    <p:extLst>
      <p:ext uri="{BB962C8B-B14F-4D97-AF65-F5344CB8AC3E}">
        <p14:creationId xmlns:p14="http://schemas.microsoft.com/office/powerpoint/2010/main" val="111916065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p:hf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242A9A5B-D97B-6A4B-A79C-659C18076013}"/>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a:solidFill>
                  <a:schemeClr val="tx2"/>
                </a:solidFill>
              </a:rPr>
              <a:t>www.britishcouncil.org</a:t>
            </a:r>
          </a:p>
        </p:txBody>
      </p:sp>
    </p:spTree>
    <p:extLst>
      <p:ext uri="{BB962C8B-B14F-4D97-AF65-F5344CB8AC3E}">
        <p14:creationId xmlns:p14="http://schemas.microsoft.com/office/powerpoint/2010/main" val="36870184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hf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Line">
            <a:extLst>
              <a:ext uri="{FF2B5EF4-FFF2-40B4-BE49-F238E27FC236}">
                <a16:creationId xmlns:a16="http://schemas.microsoft.com/office/drawing/2014/main" id="{DD557C23-2C1E-6744-965A-EB94DA68E1AC}"/>
              </a:ext>
              <a:ext uri="{C183D7F6-B498-43B3-948B-1728B52AA6E4}">
                <adec:decorative xmlns:adec="http://schemas.microsoft.com/office/drawing/2017/decorative" val="1"/>
              </a:ext>
            </a:extLst>
          </p:cNvPr>
          <p:cNvCxnSpPr/>
          <p:nvPr userDrawn="1"/>
        </p:nvCxnSpPr>
        <p:spPr>
          <a:xfrm>
            <a:off x="648000" y="396000"/>
            <a:ext cx="432000" cy="0"/>
          </a:xfrm>
          <a:prstGeom prst="line">
            <a:avLst/>
          </a:prstGeom>
          <a:ln w="30480" cap="rnd"/>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a:t>
            </a:r>
            <a:r>
              <a:rPr lang="en-GB" noProof="0" dirty="0"/>
              <a:t>to</a:t>
            </a:r>
            <a:r>
              <a:rPr lang="en-US" dirty="0"/>
              <a:t> edit Master title style</a:t>
            </a:r>
          </a:p>
        </p:txBody>
      </p:sp>
      <p:sp>
        <p:nvSpPr>
          <p:cNvPr id="3" name="Text"/>
          <p:cNvSpPr>
            <a:spLocks noGrp="1"/>
          </p:cNvSpPr>
          <p:nvPr>
            <p:ph type="body" idx="1"/>
          </p:nvPr>
        </p:nvSpPr>
        <p:spPr>
          <a:xfrm>
            <a:off x="648000" y="1512000"/>
            <a:ext cx="8136000" cy="450000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a:extLst>
              <a:ext uri="{C183D7F6-B498-43B3-948B-1728B52AA6E4}">
                <adec:decorative xmlns:adec="http://schemas.microsoft.com/office/drawing/2017/decorative" val="1"/>
              </a:ext>
            </a:extLst>
          </p:cNvPr>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tx2"/>
                </a:solidFill>
              </a:defRPr>
            </a:lvl1pPr>
          </a:lstStyle>
          <a:p>
            <a:fld id="{A36854FA-307F-854E-96D4-DE585DB24BD3}" type="slidenum">
              <a:rPr lang="en-GB" smtClean="0"/>
              <a:pPr/>
              <a:t>‹#›</a:t>
            </a:fld>
            <a:endParaRPr lang="en-GB"/>
          </a:p>
        </p:txBody>
      </p:sp>
      <p:sp>
        <p:nvSpPr>
          <p:cNvPr id="9" name="TextBox 8">
            <a:extLst>
              <a:ext uri="{FF2B5EF4-FFF2-40B4-BE49-F238E27FC236}">
                <a16:creationId xmlns:a16="http://schemas.microsoft.com/office/drawing/2014/main" id="{DE14E985-E3A9-6440-B33F-DC74D7B767A3}"/>
              </a:ext>
              <a:ext uri="{C183D7F6-B498-43B3-948B-1728B52AA6E4}">
                <adec:decorative xmlns:adec="http://schemas.microsoft.com/office/drawing/2017/decorative" val="1"/>
              </a:ext>
            </a:extLst>
          </p:cNvPr>
          <p:cNvSpPr txBox="1"/>
          <p:nvPr userDrawn="1"/>
        </p:nvSpPr>
        <p:spPr>
          <a:xfrm>
            <a:off x="648000" y="6192000"/>
            <a:ext cx="6876000" cy="180000"/>
          </a:xfrm>
          <a:prstGeom prst="rect">
            <a:avLst/>
          </a:prstGeom>
        </p:spPr>
        <p:txBody>
          <a:bodyPr vert="horz" lIns="0" tIns="0" rIns="0" bIns="0" rtlCol="0" anchor="b" anchorCtr="0"/>
          <a:lstStyle>
            <a:defPPr>
              <a:defRPr lang="en-US"/>
            </a:defPPr>
            <a:lvl1pPr>
              <a:defRPr sz="1200" b="1">
                <a:solidFill>
                  <a:schemeClr val="bg2"/>
                </a:solidFill>
              </a:defRPr>
            </a:lvl1pPr>
          </a:lstStyle>
          <a:p>
            <a:pPr lvl="0"/>
            <a:r>
              <a:rPr lang="en-GB">
                <a:solidFill>
                  <a:schemeClr val="tx2"/>
                </a:solidFill>
              </a:rPr>
              <a:t>www.britishcouncil.org</a:t>
            </a:r>
          </a:p>
        </p:txBody>
      </p:sp>
    </p:spTree>
    <p:extLst>
      <p:ext uri="{BB962C8B-B14F-4D97-AF65-F5344CB8AC3E}">
        <p14:creationId xmlns:p14="http://schemas.microsoft.com/office/powerpoint/2010/main" val="1248408318"/>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4" r:id="rId3"/>
    <p:sldLayoutId id="2147483684" r:id="rId4"/>
    <p:sldLayoutId id="2147483685" r:id="rId5"/>
    <p:sldLayoutId id="2147483667" r:id="rId6"/>
  </p:sldLayoutIdLst>
  <p:hf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cNvSpPr>
            <a:spLocks noGrp="1"/>
          </p:cNvSpPr>
          <p:nvPr>
            <p:ph type="body" idx="1"/>
          </p:nvPr>
        </p:nvSpPr>
        <p:spPr>
          <a:xfrm>
            <a:off x="648000" y="1512000"/>
            <a:ext cx="10944000" cy="450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a:t>
            </a:r>
            <a:r>
              <a:rPr lang="en-GB" noProof="0" dirty="0"/>
              <a:t>level</a:t>
            </a:r>
          </a:p>
          <a:p>
            <a:pPr lvl="4"/>
            <a:r>
              <a:rPr lang="en-US" dirty="0"/>
              <a:t>Fifth level</a:t>
            </a:r>
          </a:p>
        </p:txBody>
      </p:sp>
    </p:spTree>
    <p:extLst>
      <p:ext uri="{BB962C8B-B14F-4D97-AF65-F5344CB8AC3E}">
        <p14:creationId xmlns:p14="http://schemas.microsoft.com/office/powerpoint/2010/main" val="3762126171"/>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www.britishcouncil.org/learnenglish" TargetMode="External"/><Relationship Id="rId1" Type="http://schemas.openxmlformats.org/officeDocument/2006/relationships/slideLayout" Target="../slideLayouts/slideLayout20.xml"/><Relationship Id="rId6" Type="http://schemas.openxmlformats.org/officeDocument/2006/relationships/hyperlink" Target="http://www.facebook.com/groups/britishcouncilenglishclub" TargetMode="External"/><Relationship Id="rId5" Type="http://schemas.openxmlformats.org/officeDocument/2006/relationships/hyperlink" Target="https://uqr.to/pod2024"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26D5-28BC-C331-0C6E-3E8FA936C7FC}"/>
              </a:ext>
            </a:extLst>
          </p:cNvPr>
          <p:cNvSpPr>
            <a:spLocks noGrp="1"/>
          </p:cNvSpPr>
          <p:nvPr>
            <p:ph type="ctrTitle"/>
          </p:nvPr>
        </p:nvSpPr>
        <p:spPr>
          <a:xfrm>
            <a:off x="648000" y="2339999"/>
            <a:ext cx="7546876" cy="2159811"/>
          </a:xfrm>
        </p:spPr>
        <p:txBody>
          <a:bodyPr/>
          <a:lstStyle/>
          <a:p>
            <a:r>
              <a:rPr lang="en-GB" dirty="0"/>
              <a:t>Events: International Women’s Day</a:t>
            </a:r>
            <a:br>
              <a:rPr lang="en-GB" dirty="0"/>
            </a:br>
            <a:r>
              <a:rPr lang="en-GB" sz="4400" dirty="0"/>
              <a:t>B2 – Upper intermediate</a:t>
            </a:r>
            <a:endParaRPr lang="en-US" sz="4400" dirty="0"/>
          </a:p>
        </p:txBody>
      </p:sp>
      <p:sp>
        <p:nvSpPr>
          <p:cNvPr id="3" name="Subtitle 2">
            <a:extLst>
              <a:ext uri="{FF2B5EF4-FFF2-40B4-BE49-F238E27FC236}">
                <a16:creationId xmlns:a16="http://schemas.microsoft.com/office/drawing/2014/main" id="{72D96A9F-C386-93FD-6EE7-D8DAE6CFC4D9}"/>
              </a:ext>
            </a:extLst>
          </p:cNvPr>
          <p:cNvSpPr>
            <a:spLocks noGrp="1"/>
          </p:cNvSpPr>
          <p:nvPr>
            <p:ph type="subTitle" idx="1"/>
          </p:nvPr>
        </p:nvSpPr>
        <p:spPr/>
        <p:txBody>
          <a:bodyPr/>
          <a:lstStyle/>
          <a:p>
            <a:r>
              <a:rPr lang="en-US" dirty="0"/>
              <a:t>Adult English</a:t>
            </a:r>
            <a:endParaRPr lang="en-GB" dirty="0"/>
          </a:p>
        </p:txBody>
      </p:sp>
      <p:sp>
        <p:nvSpPr>
          <p:cNvPr id="4" name="Text Placeholder 3">
            <a:extLst>
              <a:ext uri="{FF2B5EF4-FFF2-40B4-BE49-F238E27FC236}">
                <a16:creationId xmlns:a16="http://schemas.microsoft.com/office/drawing/2014/main" id="{1D207064-4995-E406-62E0-C90F33C6D116}"/>
              </a:ext>
            </a:extLst>
          </p:cNvPr>
          <p:cNvSpPr>
            <a:spLocks noGrp="1"/>
          </p:cNvSpPr>
          <p:nvPr>
            <p:ph type="body" sz="quarter" idx="13"/>
          </p:nvPr>
        </p:nvSpPr>
        <p:spPr/>
        <p:txBody>
          <a:bodyPr/>
          <a:lstStyle/>
          <a:p>
            <a:r>
              <a:rPr lang="en-US" dirty="0"/>
              <a:t>March </a:t>
            </a:r>
            <a:r>
              <a:rPr lang="en-GB" dirty="0"/>
              <a:t>2024</a:t>
            </a:r>
          </a:p>
        </p:txBody>
      </p:sp>
    </p:spTree>
    <p:extLst>
      <p:ext uri="{BB962C8B-B14F-4D97-AF65-F5344CB8AC3E}">
        <p14:creationId xmlns:p14="http://schemas.microsoft.com/office/powerpoint/2010/main" val="115115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5DB717-986B-E4FA-5195-BC8B4CB4DADB}"/>
              </a:ext>
              <a:ext uri="{C183D7F6-B498-43B3-948B-1728B52AA6E4}">
                <adec:decorative xmlns:adec="http://schemas.microsoft.com/office/drawing/2017/decorative" val="1"/>
              </a:ext>
            </a:extLst>
          </p:cNvPr>
          <p:cNvSpPr/>
          <p:nvPr/>
        </p:nvSpPr>
        <p:spPr>
          <a:xfrm>
            <a:off x="648000" y="1088571"/>
            <a:ext cx="10851502" cy="4985980"/>
          </a:xfrm>
          <a:prstGeom prst="rect">
            <a:avLst/>
          </a:prstGeom>
          <a:solidFill>
            <a:schemeClr val="accent3">
              <a:lumMod val="20000"/>
              <a:lumOff val="80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2" name="Title 1">
            <a:extLst>
              <a:ext uri="{FF2B5EF4-FFF2-40B4-BE49-F238E27FC236}">
                <a16:creationId xmlns:a16="http://schemas.microsoft.com/office/drawing/2014/main" id="{51CAB015-6C12-A9B1-0B17-2A5FE07B2694}"/>
              </a:ext>
            </a:extLst>
          </p:cNvPr>
          <p:cNvSpPr>
            <a:spLocks noGrp="1"/>
          </p:cNvSpPr>
          <p:nvPr>
            <p:ph type="title"/>
          </p:nvPr>
        </p:nvSpPr>
        <p:spPr/>
        <p:txBody>
          <a:bodyPr/>
          <a:lstStyle/>
          <a:p>
            <a:r>
              <a:rPr lang="en-GB" sz="2800" dirty="0">
                <a:latin typeface="+mn-lt"/>
              </a:rPr>
              <a:t>Discussion ground rules</a:t>
            </a:r>
          </a:p>
        </p:txBody>
      </p:sp>
      <p:sp>
        <p:nvSpPr>
          <p:cNvPr id="5" name="Slide Number Placeholder 4">
            <a:extLst>
              <a:ext uri="{FF2B5EF4-FFF2-40B4-BE49-F238E27FC236}">
                <a16:creationId xmlns:a16="http://schemas.microsoft.com/office/drawing/2014/main" id="{F0D28026-EF31-BBEF-4A92-5B5A67ADB2AA}"/>
              </a:ext>
            </a:extLst>
          </p:cNvPr>
          <p:cNvSpPr>
            <a:spLocks noGrp="1"/>
          </p:cNvSpPr>
          <p:nvPr>
            <p:ph type="sldNum" sz="quarter" idx="12"/>
          </p:nvPr>
        </p:nvSpPr>
        <p:spPr/>
        <p:txBody>
          <a:bodyPr/>
          <a:lstStyle/>
          <a:p>
            <a:fld id="{A36854FA-307F-854E-96D4-DE585DB24BD3}" type="slidenum">
              <a:rPr lang="en-GB" noProof="0" smtClean="0"/>
              <a:t>10</a:t>
            </a:fld>
            <a:endParaRPr lang="en-GB" noProof="0"/>
          </a:p>
        </p:txBody>
      </p:sp>
      <p:sp>
        <p:nvSpPr>
          <p:cNvPr id="6" name="TextBox 5">
            <a:extLst>
              <a:ext uri="{FF2B5EF4-FFF2-40B4-BE49-F238E27FC236}">
                <a16:creationId xmlns:a16="http://schemas.microsoft.com/office/drawing/2014/main" id="{C210F6D3-96B4-11F2-FABC-3527AE0DA6E0}"/>
              </a:ext>
            </a:extLst>
          </p:cNvPr>
          <p:cNvSpPr txBox="1"/>
          <p:nvPr/>
        </p:nvSpPr>
        <p:spPr>
          <a:xfrm>
            <a:off x="732611" y="1088571"/>
            <a:ext cx="10471302"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1400" dirty="0">
                <a:ea typeface="+mn-lt"/>
                <a:cs typeface="+mn-lt"/>
              </a:rPr>
              <a:t>Ground rules set expectations and guide behaviour so that everyone feels comfortable in discussion. </a:t>
            </a:r>
            <a:endParaRPr lang="en-US" sz="1400" dirty="0"/>
          </a:p>
          <a:p>
            <a:pPr marL="285750" indent="-285750">
              <a:lnSpc>
                <a:spcPct val="150000"/>
              </a:lnSpc>
              <a:buFont typeface="Arial"/>
              <a:buChar char="•"/>
            </a:pPr>
            <a:r>
              <a:rPr lang="en-GB" sz="1400" b="1" dirty="0"/>
              <a:t>Listen actively</a:t>
            </a:r>
            <a:r>
              <a:rPr lang="en-GB" sz="1400" dirty="0"/>
              <a:t>: g</a:t>
            </a:r>
            <a:r>
              <a:rPr lang="en-GB" sz="1400" dirty="0">
                <a:solidFill>
                  <a:srgbClr val="374151"/>
                </a:solidFill>
                <a:ea typeface="+mn-lt"/>
                <a:cs typeface="+mn-lt"/>
              </a:rPr>
              <a:t>ive your full attention to the speaker.</a:t>
            </a:r>
          </a:p>
          <a:p>
            <a:pPr marL="285750" indent="-285750">
              <a:lnSpc>
                <a:spcPct val="150000"/>
              </a:lnSpc>
              <a:buFont typeface="Arial"/>
              <a:buChar char="•"/>
            </a:pPr>
            <a:r>
              <a:rPr lang="en-GB" sz="1400" b="1" dirty="0">
                <a:solidFill>
                  <a:srgbClr val="374151"/>
                </a:solidFill>
                <a:ea typeface="+mn-lt"/>
                <a:cs typeface="+mn-lt"/>
              </a:rPr>
              <a:t>Respect diverse perspectives: </a:t>
            </a:r>
            <a:r>
              <a:rPr lang="en-GB" sz="1400" dirty="0">
                <a:solidFill>
                  <a:srgbClr val="374151"/>
                </a:solidFill>
                <a:ea typeface="+mn-lt"/>
                <a:cs typeface="+mn-lt"/>
              </a:rPr>
              <a:t>value and respect different opinions and experiences. Approach discussions with an open mind and a willingness to consider different viewpoints. Be receptive to new information and perspectives.</a:t>
            </a:r>
            <a:endParaRPr lang="en-GB" sz="1400" dirty="0"/>
          </a:p>
          <a:p>
            <a:pPr marL="285750" indent="-285750">
              <a:lnSpc>
                <a:spcPct val="150000"/>
              </a:lnSpc>
              <a:buFont typeface="Arial"/>
              <a:buChar char="•"/>
            </a:pPr>
            <a:r>
              <a:rPr lang="en-GB" sz="1400" b="1" dirty="0">
                <a:solidFill>
                  <a:srgbClr val="374151"/>
                </a:solidFill>
                <a:ea typeface="+mn-lt"/>
                <a:cs typeface="+mn-lt"/>
              </a:rPr>
              <a:t>Confidentiality: </a:t>
            </a:r>
            <a:r>
              <a:rPr lang="en-GB" sz="1400" dirty="0">
                <a:solidFill>
                  <a:srgbClr val="374151"/>
                </a:solidFill>
                <a:ea typeface="+mn-lt"/>
                <a:cs typeface="+mn-lt"/>
              </a:rPr>
              <a:t>respect the privacy and confidentiality of personal stories or experiences shared during discussions and avoid discussing or sharing information outside of the classroom without permission.</a:t>
            </a:r>
            <a:endParaRPr lang="en-GB" sz="1400" dirty="0"/>
          </a:p>
          <a:p>
            <a:pPr marL="285750" indent="-285750">
              <a:lnSpc>
                <a:spcPct val="150000"/>
              </a:lnSpc>
              <a:buFont typeface="Arial"/>
              <a:buChar char="•"/>
            </a:pPr>
            <a:r>
              <a:rPr lang="en-GB" sz="1400" b="1" dirty="0">
                <a:solidFill>
                  <a:srgbClr val="374151"/>
                </a:solidFill>
                <a:ea typeface="+mn-lt"/>
                <a:cs typeface="+mn-lt"/>
              </a:rPr>
              <a:t>Participate equally: </a:t>
            </a:r>
            <a:r>
              <a:rPr lang="en-GB" sz="1400" dirty="0">
                <a:solidFill>
                  <a:srgbClr val="374151"/>
                </a:solidFill>
                <a:ea typeface="+mn-lt"/>
                <a:cs typeface="+mn-lt"/>
              </a:rPr>
              <a:t>encourage equal participation by allowing everyone to speak and be mindful of not dominating the discussion.</a:t>
            </a:r>
            <a:endParaRPr lang="en-GB" sz="1400" dirty="0">
              <a:solidFill>
                <a:srgbClr val="000000"/>
              </a:solidFill>
              <a:ea typeface="+mn-lt"/>
              <a:cs typeface="+mn-lt"/>
            </a:endParaRPr>
          </a:p>
          <a:p>
            <a:pPr marL="285750" indent="-285750">
              <a:lnSpc>
                <a:spcPct val="150000"/>
              </a:lnSpc>
              <a:buFont typeface="Arial"/>
              <a:buChar char="•"/>
            </a:pPr>
            <a:r>
              <a:rPr lang="en-GB" sz="1400" b="1" dirty="0">
                <a:solidFill>
                  <a:srgbClr val="374151"/>
                </a:solidFill>
                <a:ea typeface="+mn-lt"/>
                <a:cs typeface="+mn-lt"/>
              </a:rPr>
              <a:t>No personal attacks: </a:t>
            </a:r>
            <a:r>
              <a:rPr lang="en-GB" sz="1400" dirty="0">
                <a:solidFill>
                  <a:srgbClr val="374151"/>
                </a:solidFill>
                <a:ea typeface="+mn-lt"/>
                <a:cs typeface="+mn-lt"/>
              </a:rPr>
              <a:t>refrain from personal attacks, name-calling or disrespectful language.</a:t>
            </a:r>
            <a:endParaRPr lang="en-GB" sz="1400" dirty="0">
              <a:solidFill>
                <a:srgbClr val="374151"/>
              </a:solidFill>
            </a:endParaRPr>
          </a:p>
          <a:p>
            <a:pPr marL="285750" indent="-285750">
              <a:lnSpc>
                <a:spcPct val="150000"/>
              </a:lnSpc>
              <a:buFont typeface="Arial"/>
              <a:buChar char="•"/>
            </a:pPr>
            <a:r>
              <a:rPr lang="en-GB" sz="1400" b="1" dirty="0">
                <a:solidFill>
                  <a:srgbClr val="374151"/>
                </a:solidFill>
                <a:ea typeface="+mn-lt"/>
                <a:cs typeface="+mn-lt"/>
              </a:rPr>
              <a:t>Challenge ideas, not people: </a:t>
            </a:r>
            <a:r>
              <a:rPr lang="en-GB" sz="1400" dirty="0">
                <a:solidFill>
                  <a:srgbClr val="374151"/>
                </a:solidFill>
                <a:ea typeface="+mn-lt"/>
                <a:cs typeface="+mn-lt"/>
              </a:rPr>
              <a:t>feel free to challenge ideas or opinions but avoid making it personal.</a:t>
            </a:r>
            <a:endParaRPr lang="en-GB" sz="1400" dirty="0"/>
          </a:p>
          <a:p>
            <a:pPr marL="285750" indent="-285750">
              <a:lnSpc>
                <a:spcPct val="150000"/>
              </a:lnSpc>
              <a:buFont typeface="Arial"/>
              <a:buChar char="•"/>
            </a:pPr>
            <a:r>
              <a:rPr lang="en-GB" sz="1400" b="1" dirty="0">
                <a:solidFill>
                  <a:srgbClr val="374151"/>
                </a:solidFill>
                <a:ea typeface="+mn-lt"/>
                <a:cs typeface="+mn-lt"/>
              </a:rPr>
              <a:t>Use 'I' statements:</a:t>
            </a:r>
            <a:r>
              <a:rPr lang="en-GB" sz="1400" dirty="0">
                <a:solidFill>
                  <a:srgbClr val="374151"/>
                </a:solidFill>
                <a:ea typeface="+mn-lt"/>
                <a:cs typeface="+mn-lt"/>
              </a:rPr>
              <a:t> express opinions using 'I' statements to take ownership of your perspective. Avoid speaking on behalf of an entire group.</a:t>
            </a:r>
            <a:endParaRPr lang="en-GB" sz="1400" dirty="0">
              <a:solidFill>
                <a:srgbClr val="374151"/>
              </a:solidFill>
            </a:endParaRPr>
          </a:p>
          <a:p>
            <a:pPr marL="285750" indent="-285750">
              <a:lnSpc>
                <a:spcPct val="150000"/>
              </a:lnSpc>
              <a:buFont typeface="Arial"/>
              <a:buChar char="•"/>
            </a:pPr>
            <a:r>
              <a:rPr lang="en-GB" sz="1400" b="1" dirty="0">
                <a:solidFill>
                  <a:srgbClr val="374151"/>
                </a:solidFill>
                <a:ea typeface="+mn-lt"/>
                <a:cs typeface="+mn-lt"/>
              </a:rPr>
              <a:t>No judgement zone:</a:t>
            </a:r>
            <a:r>
              <a:rPr lang="en-GB" sz="1400" dirty="0">
                <a:solidFill>
                  <a:srgbClr val="374151"/>
                </a:solidFill>
                <a:ea typeface="+mn-lt"/>
                <a:cs typeface="+mn-lt"/>
              </a:rPr>
              <a:t> create a non-judgemental space where individuals feel safe expressing themselves.</a:t>
            </a:r>
          </a:p>
          <a:p>
            <a:pPr marL="285750" indent="-285750">
              <a:lnSpc>
                <a:spcPct val="150000"/>
              </a:lnSpc>
              <a:buFont typeface="Arial"/>
              <a:buChar char="•"/>
            </a:pPr>
            <a:r>
              <a:rPr lang="en-GB" sz="1400" b="1" dirty="0">
                <a:solidFill>
                  <a:srgbClr val="374151"/>
                </a:solidFill>
                <a:ea typeface="+mn-lt"/>
                <a:cs typeface="+mn-lt"/>
              </a:rPr>
              <a:t>Mobile phone etiquette: </a:t>
            </a:r>
            <a:r>
              <a:rPr lang="en-GB" sz="1400" dirty="0">
                <a:solidFill>
                  <a:srgbClr val="374151"/>
                </a:solidFill>
                <a:ea typeface="+mn-lt"/>
                <a:cs typeface="+mn-lt"/>
              </a:rPr>
              <a:t>show others respect by silencing mobile phones or electronic devices during discussions.</a:t>
            </a:r>
            <a:endParaRPr lang="en-GB" sz="1400" dirty="0"/>
          </a:p>
          <a:p>
            <a:pPr marL="285750" indent="-285750">
              <a:lnSpc>
                <a:spcPct val="150000"/>
              </a:lnSpc>
              <a:buFont typeface="Arial"/>
              <a:buChar char="•"/>
            </a:pPr>
            <a:r>
              <a:rPr lang="en-GB" sz="1400" b="1" dirty="0">
                <a:solidFill>
                  <a:srgbClr val="374151"/>
                </a:solidFill>
                <a:ea typeface="+mn-lt"/>
                <a:cs typeface="+mn-lt"/>
              </a:rPr>
              <a:t>Encourage quiet participants: </a:t>
            </a:r>
            <a:r>
              <a:rPr lang="en-GB" sz="1400" dirty="0">
                <a:solidFill>
                  <a:srgbClr val="374151"/>
                </a:solidFill>
                <a:ea typeface="+mn-lt"/>
                <a:cs typeface="+mn-lt"/>
              </a:rPr>
              <a:t>actively encourage quieter peers to share their thoughts.</a:t>
            </a:r>
            <a:endParaRPr lang="en-GB" sz="1400" dirty="0"/>
          </a:p>
        </p:txBody>
      </p:sp>
    </p:spTree>
    <p:extLst>
      <p:ext uri="{BB962C8B-B14F-4D97-AF65-F5344CB8AC3E}">
        <p14:creationId xmlns:p14="http://schemas.microsoft.com/office/powerpoint/2010/main" val="368636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568158-8B99-074E-0584-BF2EB33648B3}"/>
              </a:ext>
              <a:ext uri="{C183D7F6-B498-43B3-948B-1728B52AA6E4}">
                <adec:decorative xmlns:adec="http://schemas.microsoft.com/office/drawing/2017/decorative" val="1"/>
              </a:ext>
            </a:extLst>
          </p:cNvPr>
          <p:cNvSpPr/>
          <p:nvPr/>
        </p:nvSpPr>
        <p:spPr>
          <a:xfrm>
            <a:off x="600000" y="1531750"/>
            <a:ext cx="10899502" cy="4225955"/>
          </a:xfrm>
          <a:prstGeom prst="rect">
            <a:avLst/>
          </a:prstGeom>
          <a:solidFill>
            <a:schemeClr val="accent4">
              <a:lumMod val="60000"/>
              <a:lumOff val="40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11</a:t>
            </a:fld>
            <a:endParaRPr lang="en-GB" noProof="0"/>
          </a:p>
        </p:txBody>
      </p:sp>
      <p:sp>
        <p:nvSpPr>
          <p:cNvPr id="3" name="TextBox 5">
            <a:extLst>
              <a:ext uri="{FF2B5EF4-FFF2-40B4-BE49-F238E27FC236}">
                <a16:creationId xmlns:a16="http://schemas.microsoft.com/office/drawing/2014/main" id="{DF89789E-2676-8180-1103-3C4F13B8396F}"/>
              </a:ext>
            </a:extLst>
          </p:cNvPr>
          <p:cNvSpPr txBox="1"/>
          <p:nvPr/>
        </p:nvSpPr>
        <p:spPr>
          <a:xfrm>
            <a:off x="772883" y="1664617"/>
            <a:ext cx="10425161" cy="4008790"/>
          </a:xfrm>
          <a:prstGeom prst="rect">
            <a:avLst/>
          </a:prstGeom>
          <a:noFill/>
        </p:spPr>
        <p:txBody>
          <a:bodyPr wrap="square" lIns="0" tIns="0" rIns="0" bIns="0" rtlCol="0" anchor="t">
            <a:spAutoFit/>
          </a:bodyPr>
          <a:lstStyle/>
          <a:p>
            <a:pPr marL="342900" indent="-342900">
              <a:spcAft>
                <a:spcPts val="300"/>
              </a:spcAft>
              <a:buFont typeface="+mj-lt"/>
              <a:buAutoNum type="arabicPeriod"/>
            </a:pPr>
            <a:r>
              <a:rPr lang="en-GB" sz="1400" dirty="0">
                <a:effectLst/>
                <a:ea typeface="Arial" panose="020B0604020202020204" pitchFamily="34" charset="0"/>
              </a:rPr>
              <a:t>Thinking back to your childhood, how much did the representation of women in the media influence your ambitions, opinions and choices?</a:t>
            </a:r>
          </a:p>
          <a:p>
            <a:pPr marL="342900" indent="-342900">
              <a:spcAft>
                <a:spcPts val="300"/>
              </a:spcAft>
              <a:buFont typeface="+mj-lt"/>
              <a:buAutoNum type="arabicPeriod"/>
            </a:pPr>
            <a:r>
              <a:rPr lang="en-GB" sz="1400" dirty="0">
                <a:ea typeface="Arial" panose="020B0604020202020204" pitchFamily="34" charset="0"/>
              </a:rPr>
              <a:t>Are we seeing positive changes in the representation of women in media, or are women still facing resistance and challenges within the industry?</a:t>
            </a:r>
          </a:p>
          <a:p>
            <a:pPr marL="342900" indent="-342900">
              <a:spcAft>
                <a:spcPts val="300"/>
              </a:spcAft>
              <a:buFont typeface="+mj-lt"/>
              <a:buAutoNum type="arabicPeriod"/>
            </a:pPr>
            <a:r>
              <a:rPr lang="en-GB" sz="1400" dirty="0">
                <a:effectLst/>
                <a:ea typeface="Arial" panose="020B0604020202020204" pitchFamily="34" charset="0"/>
              </a:rPr>
              <a:t>To what exten</a:t>
            </a:r>
            <a:r>
              <a:rPr lang="en-GB" sz="1400" dirty="0">
                <a:ea typeface="Arial" panose="020B0604020202020204" pitchFamily="34" charset="0"/>
              </a:rPr>
              <a:t>t has any changes in the representation of women changed your feelings, opinions and choices now?</a:t>
            </a:r>
            <a:endParaRPr lang="en-GB" sz="1400" dirty="0">
              <a:effectLst/>
              <a:ea typeface="Arial" panose="020B0604020202020204" pitchFamily="34" charset="0"/>
            </a:endParaRPr>
          </a:p>
          <a:p>
            <a:pPr marL="342900" indent="-342900">
              <a:spcAft>
                <a:spcPts val="300"/>
              </a:spcAft>
              <a:buFont typeface="+mj-lt"/>
              <a:buAutoNum type="arabicPeriod"/>
            </a:pPr>
            <a:r>
              <a:rPr lang="en-GB" sz="1400" dirty="0">
                <a:solidFill>
                  <a:srgbClr val="000000"/>
                </a:solidFill>
                <a:effectLst/>
                <a:ea typeface="Arial" panose="020B0604020202020204" pitchFamily="34" charset="0"/>
              </a:rPr>
              <a:t>In what way do you think the representation of women in the media will change in the next ten years? </a:t>
            </a:r>
          </a:p>
          <a:p>
            <a:pPr marL="342900" indent="-342900">
              <a:spcAft>
                <a:spcPts val="300"/>
              </a:spcAft>
              <a:buFont typeface="+mj-lt"/>
              <a:buAutoNum type="arabicPeriod"/>
            </a:pPr>
            <a:r>
              <a:rPr lang="en-GB" sz="1400" dirty="0">
                <a:solidFill>
                  <a:srgbClr val="000000"/>
                </a:solidFill>
                <a:effectLst/>
                <a:ea typeface="Arial" panose="020B0604020202020204" pitchFamily="34" charset="0"/>
              </a:rPr>
              <a:t>Can you think of any examples where stereotypes have been challenged or broken by the media (e.g. TV series,</a:t>
            </a:r>
            <a:r>
              <a:rPr lang="en-GB" sz="1400" dirty="0">
                <a:solidFill>
                  <a:srgbClr val="000000"/>
                </a:solidFill>
                <a:ea typeface="Arial" panose="020B0604020202020204" pitchFamily="34" charset="0"/>
              </a:rPr>
              <a:t> </a:t>
            </a:r>
            <a:r>
              <a:rPr lang="en-GB" sz="1400" dirty="0">
                <a:solidFill>
                  <a:srgbClr val="000000"/>
                </a:solidFill>
                <a:effectLst/>
                <a:ea typeface="Arial" panose="020B0604020202020204" pitchFamily="34" charset="0"/>
              </a:rPr>
              <a:t>film, advert) in your country? </a:t>
            </a:r>
            <a:endParaRPr lang="en-GB" sz="1400" dirty="0">
              <a:effectLst/>
              <a:ea typeface="Arial" panose="020B0604020202020204" pitchFamily="34" charset="0"/>
            </a:endParaRPr>
          </a:p>
          <a:p>
            <a:pPr marL="342900" indent="-342900">
              <a:spcAft>
                <a:spcPts val="300"/>
              </a:spcAft>
              <a:buFont typeface="+mj-lt"/>
              <a:buAutoNum type="arabicPeriod"/>
            </a:pPr>
            <a:r>
              <a:rPr lang="en-GB" sz="1400" dirty="0">
                <a:effectLst/>
                <a:ea typeface="Arial" panose="020B0604020202020204" pitchFamily="34" charset="0"/>
              </a:rPr>
              <a:t>Are the efforts towards diversity and inclusion in the media industry genuine, or are they merely gestures to keep the public happy?</a:t>
            </a:r>
          </a:p>
          <a:p>
            <a:pPr marL="342900" indent="-342900">
              <a:spcAft>
                <a:spcPts val="300"/>
              </a:spcAft>
              <a:buFont typeface="+mj-lt"/>
              <a:buAutoNum type="arabicPeriod"/>
            </a:pPr>
            <a:r>
              <a:rPr lang="en-GB" sz="1400" dirty="0">
                <a:ea typeface="Arial" panose="020B0604020202020204" pitchFamily="34" charset="0"/>
              </a:rPr>
              <a:t>How can people (consumers of the media) avoid being manipulated by the media and not internalise the messages being conveyed about girls and women?</a:t>
            </a:r>
          </a:p>
          <a:p>
            <a:pPr marL="342900" indent="-342900">
              <a:spcAft>
                <a:spcPts val="300"/>
              </a:spcAft>
              <a:buFont typeface="+mj-lt"/>
              <a:buAutoNum type="arabicPeriod"/>
            </a:pPr>
            <a:r>
              <a:rPr lang="en-GB" sz="1400" dirty="0">
                <a:solidFill>
                  <a:srgbClr val="000000"/>
                </a:solidFill>
                <a:effectLst/>
                <a:ea typeface="Arial" panose="020B0604020202020204" pitchFamily="34" charset="0"/>
              </a:rPr>
              <a:t>What is the importance, for you and for others, of having more women in media production roles (like directors, writers, etc.)? </a:t>
            </a:r>
            <a:endParaRPr lang="en-GB" sz="1400" dirty="0">
              <a:effectLst/>
              <a:ea typeface="Arial" panose="020B0604020202020204" pitchFamily="34" charset="0"/>
            </a:endParaRPr>
          </a:p>
          <a:p>
            <a:pPr marL="342900" indent="-342900">
              <a:spcAft>
                <a:spcPts val="300"/>
              </a:spcAft>
              <a:buFont typeface="+mj-lt"/>
              <a:buAutoNum type="arabicPeriod"/>
              <a:tabLst>
                <a:tab pos="285750" algn="l"/>
              </a:tabLst>
            </a:pPr>
            <a:r>
              <a:rPr lang="en-GB" sz="1400" dirty="0">
                <a:effectLst/>
                <a:ea typeface="Arial" panose="020B0604020202020204" pitchFamily="34" charset="0"/>
              </a:rPr>
              <a:t>Can you name some positive female role models in today's media? What makes them positive?</a:t>
            </a:r>
          </a:p>
          <a:p>
            <a:pPr marL="342900" indent="-342900">
              <a:spcAft>
                <a:spcPts val="300"/>
              </a:spcAft>
              <a:buFont typeface="+mj-lt"/>
              <a:buAutoNum type="arabicPeriod"/>
            </a:pPr>
            <a:r>
              <a:rPr lang="en-GB" sz="1400" dirty="0">
                <a:solidFill>
                  <a:srgbClr val="000000"/>
                </a:solidFill>
                <a:effectLst/>
                <a:ea typeface="Arial" panose="020B0604020202020204" pitchFamily="34" charset="0"/>
              </a:rPr>
              <a:t>Do women in media have a moral obligation to use their platforms for advocacy and social change, or is it unfair to expect them to carry the burden of representation?</a:t>
            </a:r>
            <a:endParaRPr lang="en-GB" sz="1400" dirty="0">
              <a:effectLst/>
              <a:ea typeface="Arial" panose="020B0604020202020204" pitchFamily="34" charset="0"/>
            </a:endParaRPr>
          </a:p>
        </p:txBody>
      </p:sp>
      <p:sp>
        <p:nvSpPr>
          <p:cNvPr id="4" name="TextBox 8">
            <a:extLst>
              <a:ext uri="{FF2B5EF4-FFF2-40B4-BE49-F238E27FC236}">
                <a16:creationId xmlns:a16="http://schemas.microsoft.com/office/drawing/2014/main" id="{42EE1EA2-F20E-0648-C664-491FE72C6C6A}"/>
              </a:ext>
            </a:extLst>
          </p:cNvPr>
          <p:cNvSpPr txBox="1"/>
          <p:nvPr/>
        </p:nvSpPr>
        <p:spPr>
          <a:xfrm>
            <a:off x="600000" y="1193004"/>
            <a:ext cx="11080996" cy="240772"/>
          </a:xfrm>
          <a:prstGeom prst="rect">
            <a:avLst/>
          </a:prstGeom>
        </p:spPr>
        <p:txBody>
          <a:bodyPr wrap="square" lIns="0" tIns="0" rIns="0" bIns="0" rtlCol="0" anchor="t">
            <a:spAutoFit/>
          </a:bodyPr>
          <a:lstStyle/>
          <a:p>
            <a:pPr>
              <a:lnSpc>
                <a:spcPct val="107000"/>
              </a:lnSpc>
              <a:spcAft>
                <a:spcPts val="800"/>
              </a:spcAft>
              <a:tabLst>
                <a:tab pos="285750" algn="l"/>
              </a:tabLst>
            </a:pPr>
            <a:r>
              <a:rPr lang="en-GB" sz="1600" b="1" dirty="0">
                <a:effectLst/>
                <a:ea typeface="Arial" panose="020B0604020202020204" pitchFamily="34" charset="0"/>
              </a:rPr>
              <a:t>In pairs or small groups, choose and discuss the questions using your own experiences and emotions.</a:t>
            </a:r>
            <a:endParaRPr lang="en-GB" sz="1600" dirty="0">
              <a:effectLst/>
              <a:ea typeface="Arial" panose="020B0604020202020204" pitchFamily="34" charset="0"/>
            </a:endParaRPr>
          </a:p>
        </p:txBody>
      </p:sp>
      <p:sp>
        <p:nvSpPr>
          <p:cNvPr id="7" name="TextBox 9">
            <a:extLst>
              <a:ext uri="{FF2B5EF4-FFF2-40B4-BE49-F238E27FC236}">
                <a16:creationId xmlns:a16="http://schemas.microsoft.com/office/drawing/2014/main" id="{0C19B825-F82C-872B-4F8A-137D55ACC053}"/>
              </a:ext>
            </a:extLst>
          </p:cNvPr>
          <p:cNvSpPr txBox="1"/>
          <p:nvPr/>
        </p:nvSpPr>
        <p:spPr>
          <a:xfrm>
            <a:off x="600000" y="5842881"/>
            <a:ext cx="10764686" cy="240772"/>
          </a:xfrm>
          <a:prstGeom prst="rect">
            <a:avLst/>
          </a:prstGeom>
          <a:noFill/>
        </p:spPr>
        <p:txBody>
          <a:bodyPr wrap="square" lIns="0" tIns="0" rIns="0" bIns="0" rtlCol="0" anchor="t">
            <a:spAutoFit/>
          </a:bodyPr>
          <a:lstStyle/>
          <a:p>
            <a:pPr>
              <a:lnSpc>
                <a:spcPct val="107000"/>
              </a:lnSpc>
              <a:spcAft>
                <a:spcPts val="800"/>
              </a:spcAft>
              <a:tabLst>
                <a:tab pos="285750" algn="l"/>
              </a:tabLst>
            </a:pPr>
            <a:r>
              <a:rPr lang="en-GB" sz="1600" b="1" i="1" dirty="0">
                <a:solidFill>
                  <a:schemeClr val="tx2"/>
                </a:solidFill>
                <a:effectLst/>
                <a:ea typeface="Calibri" panose="020F0502020204030204" pitchFamily="34" charset="0"/>
              </a:rPr>
              <a:t>‘I want to give women a space to feel their own strength and tell their stories. That is power.’ – Beyoncé</a:t>
            </a:r>
            <a:endParaRPr lang="en-GB" sz="1600" i="1" dirty="0">
              <a:solidFill>
                <a:schemeClr val="tx2"/>
              </a:solidFill>
              <a:effectLst/>
              <a:ea typeface="Calibri" panose="020F0502020204030204" pitchFamily="34" charset="0"/>
            </a:endParaRPr>
          </a:p>
        </p:txBody>
      </p:sp>
      <p:sp>
        <p:nvSpPr>
          <p:cNvPr id="10" name="Title 1">
            <a:extLst>
              <a:ext uri="{FF2B5EF4-FFF2-40B4-BE49-F238E27FC236}">
                <a16:creationId xmlns:a16="http://schemas.microsoft.com/office/drawing/2014/main" id="{3923D035-2926-63A9-E2E4-4BC73602FF6C}"/>
              </a:ext>
            </a:extLst>
          </p:cNvPr>
          <p:cNvSpPr txBox="1">
            <a:spLocks/>
          </p:cNvSpPr>
          <p:nvPr/>
        </p:nvSpPr>
        <p:spPr>
          <a:xfrm>
            <a:off x="1362000" y="629316"/>
            <a:ext cx="10944000" cy="465714"/>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pPr>
              <a:lnSpc>
                <a:spcPts val="3131"/>
              </a:lnSpc>
            </a:pPr>
            <a:r>
              <a:rPr lang="en-US" b="1" dirty="0">
                <a:latin typeface="+mn-lt"/>
              </a:rPr>
              <a:t>QUESTIONS FOR DISCUSSION</a:t>
            </a:r>
          </a:p>
        </p:txBody>
      </p:sp>
      <p:pic>
        <p:nvPicPr>
          <p:cNvPr id="12" name="Picture 11" descr="A question mark in a circle&#10;&#10;Description automatically generated">
            <a:extLst>
              <a:ext uri="{FF2B5EF4-FFF2-40B4-BE49-F238E27FC236}">
                <a16:creationId xmlns:a16="http://schemas.microsoft.com/office/drawing/2014/main" id="{AFC5BBE5-6E80-BEDA-94FC-1E010D1850FE}"/>
              </a:ext>
            </a:extLst>
          </p:cNvPr>
          <p:cNvPicPr>
            <a:picLocks noChangeAspect="1"/>
          </p:cNvPicPr>
          <p:nvPr/>
        </p:nvPicPr>
        <p:blipFill>
          <a:blip r:embed="rId2"/>
          <a:stretch>
            <a:fillRect/>
          </a:stretch>
        </p:blipFill>
        <p:spPr>
          <a:xfrm>
            <a:off x="600000" y="536834"/>
            <a:ext cx="558800" cy="571500"/>
          </a:xfrm>
          <a:prstGeom prst="rect">
            <a:avLst/>
          </a:prstGeom>
        </p:spPr>
      </p:pic>
      <p:pic>
        <p:nvPicPr>
          <p:cNvPr id="15" name="Picture 14" descr="Graphic of a female presenter with a microphone">
            <a:extLst>
              <a:ext uri="{FF2B5EF4-FFF2-40B4-BE49-F238E27FC236}">
                <a16:creationId xmlns:a16="http://schemas.microsoft.com/office/drawing/2014/main" id="{904D51E4-BCFE-14A6-CF6A-635B1DB005DB}"/>
              </a:ext>
            </a:extLst>
          </p:cNvPr>
          <p:cNvPicPr>
            <a:picLocks noChangeAspect="1"/>
          </p:cNvPicPr>
          <p:nvPr/>
        </p:nvPicPr>
        <p:blipFill rotWithShape="1">
          <a:blip r:embed="rId3"/>
          <a:srcRect l="5060" t="6515" r="3220" b="3299"/>
          <a:stretch/>
        </p:blipFill>
        <p:spPr>
          <a:xfrm>
            <a:off x="10932148" y="751177"/>
            <a:ext cx="805896" cy="788243"/>
          </a:xfrm>
          <a:prstGeom prst="rect">
            <a:avLst/>
          </a:prstGeom>
        </p:spPr>
      </p:pic>
    </p:spTree>
    <p:extLst>
      <p:ext uri="{BB962C8B-B14F-4D97-AF65-F5344CB8AC3E}">
        <p14:creationId xmlns:p14="http://schemas.microsoft.com/office/powerpoint/2010/main" val="196816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4EFB-7E69-5FEB-EB6D-F54BFD2DA81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0D760C7-D6BD-86FE-1A67-0015BA7F5BBB}"/>
              </a:ext>
            </a:extLst>
          </p:cNvPr>
          <p:cNvSpPr txBox="1"/>
          <p:nvPr/>
        </p:nvSpPr>
        <p:spPr>
          <a:xfrm>
            <a:off x="548640" y="3695610"/>
            <a:ext cx="9573768" cy="2308324"/>
          </a:xfrm>
          <a:prstGeom prst="rect">
            <a:avLst/>
          </a:prstGeom>
          <a:solidFill>
            <a:schemeClr val="accent1">
              <a:lumMod val="20000"/>
              <a:lumOff val="80000"/>
            </a:schemeClr>
          </a:solidFill>
        </p:spPr>
        <p:txBody>
          <a:bodyPr wrap="square" rtlCol="0">
            <a:spAutoFit/>
          </a:bodyPr>
          <a:lstStyle/>
          <a:p>
            <a:endParaRPr lang="en-US"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9" name="TextBox 8">
            <a:extLst>
              <a:ext uri="{FF2B5EF4-FFF2-40B4-BE49-F238E27FC236}">
                <a16:creationId xmlns:a16="http://schemas.microsoft.com/office/drawing/2014/main" id="{C28BCE41-2A9A-3FC2-48D3-D447B86FF978}"/>
              </a:ext>
            </a:extLst>
          </p:cNvPr>
          <p:cNvSpPr txBox="1"/>
          <p:nvPr/>
        </p:nvSpPr>
        <p:spPr>
          <a:xfrm>
            <a:off x="548640" y="2432062"/>
            <a:ext cx="9573768" cy="1136812"/>
          </a:xfrm>
          <a:prstGeom prst="rect">
            <a:avLst/>
          </a:prstGeom>
          <a:solidFill>
            <a:schemeClr val="accent1">
              <a:lumMod val="20000"/>
              <a:lumOff val="80000"/>
            </a:schemeClr>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DEBE081F-066A-DD79-B803-3CDE5F24A3C8}"/>
              </a:ext>
            </a:extLst>
          </p:cNvPr>
          <p:cNvSpPr txBox="1"/>
          <p:nvPr/>
        </p:nvSpPr>
        <p:spPr>
          <a:xfrm>
            <a:off x="548640" y="1168514"/>
            <a:ext cx="9573768" cy="1136812"/>
          </a:xfrm>
          <a:prstGeom prst="rect">
            <a:avLst/>
          </a:prstGeom>
          <a:solidFill>
            <a:schemeClr val="accent1">
              <a:lumMod val="20000"/>
              <a:lumOff val="80000"/>
            </a:schemeClr>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A84A2AE9-0084-9315-3D4A-EADB6404EA05}"/>
              </a:ext>
            </a:extLst>
          </p:cNvPr>
          <p:cNvSpPr>
            <a:spLocks noGrp="1"/>
          </p:cNvSpPr>
          <p:nvPr>
            <p:ph type="title"/>
          </p:nvPr>
        </p:nvSpPr>
        <p:spPr/>
        <p:txBody>
          <a:bodyPr/>
          <a:lstStyle/>
          <a:p>
            <a:r>
              <a:rPr lang="en-GB" dirty="0">
                <a:latin typeface="British Council Sans Headline"/>
                <a:cs typeface="British Council Sans Headline"/>
              </a:rPr>
              <a:t>What can you do now?</a:t>
            </a:r>
            <a:endParaRPr lang="en-GB" dirty="0"/>
          </a:p>
        </p:txBody>
      </p:sp>
      <p:sp>
        <p:nvSpPr>
          <p:cNvPr id="3" name="Slide Number Placeholder 2">
            <a:extLst>
              <a:ext uri="{FF2B5EF4-FFF2-40B4-BE49-F238E27FC236}">
                <a16:creationId xmlns:a16="http://schemas.microsoft.com/office/drawing/2014/main" id="{F241B915-9B3F-5281-C80F-C0A948A06559}"/>
              </a:ext>
            </a:extLst>
          </p:cNvPr>
          <p:cNvSpPr>
            <a:spLocks noGrp="1"/>
          </p:cNvSpPr>
          <p:nvPr>
            <p:ph type="sldNum" sz="quarter" idx="12"/>
          </p:nvPr>
        </p:nvSpPr>
        <p:spPr/>
        <p:txBody>
          <a:bodyPr/>
          <a:lstStyle/>
          <a:p>
            <a:fld id="{A36854FA-307F-854E-96D4-DE585DB24BD3}" type="slidenum">
              <a:rPr lang="en-GB" noProof="0" smtClean="0"/>
              <a:t>12</a:t>
            </a:fld>
            <a:endParaRPr lang="en-GB" noProof="0"/>
          </a:p>
        </p:txBody>
      </p:sp>
      <p:sp>
        <p:nvSpPr>
          <p:cNvPr id="4" name="TextBox 3">
            <a:extLst>
              <a:ext uri="{FF2B5EF4-FFF2-40B4-BE49-F238E27FC236}">
                <a16:creationId xmlns:a16="http://schemas.microsoft.com/office/drawing/2014/main" id="{327F36A2-8C9F-E739-F832-539772CE1564}"/>
              </a:ext>
            </a:extLst>
          </p:cNvPr>
          <p:cNvSpPr txBox="1"/>
          <p:nvPr/>
        </p:nvSpPr>
        <p:spPr>
          <a:xfrm>
            <a:off x="657178" y="1444095"/>
            <a:ext cx="78069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Wingdings" panose="05000000000000000000" pitchFamily="2" charset="2"/>
              <a:buChar char="Ø"/>
            </a:pPr>
            <a:r>
              <a:rPr lang="en-GB" sz="1600" dirty="0">
                <a:ea typeface="+mn-lt"/>
                <a:cs typeface="+mn-lt"/>
              </a:rPr>
              <a:t>Find more learning materials about this topic on our</a:t>
            </a:r>
            <a:r>
              <a:rPr lang="en-GB" sz="1600" b="1" dirty="0">
                <a:ea typeface="+mn-lt"/>
                <a:cs typeface="+mn-lt"/>
              </a:rPr>
              <a:t> </a:t>
            </a:r>
            <a:r>
              <a:rPr lang="en-GB" sz="1600" b="1" dirty="0" err="1">
                <a:ea typeface="+mn-lt"/>
                <a:cs typeface="+mn-lt"/>
              </a:rPr>
              <a:t>LearnEnglish</a:t>
            </a:r>
            <a:r>
              <a:rPr lang="en-GB" sz="1600" b="1" dirty="0">
                <a:ea typeface="+mn-lt"/>
                <a:cs typeface="+mn-lt"/>
              </a:rPr>
              <a:t> website</a:t>
            </a:r>
            <a:r>
              <a:rPr lang="en-GB" sz="1600" dirty="0">
                <a:ea typeface="+mn-lt"/>
                <a:cs typeface="+mn-lt"/>
              </a:rPr>
              <a:t>: </a:t>
            </a:r>
            <a:br>
              <a:rPr lang="en-GB" sz="1600" dirty="0">
                <a:ea typeface="+mn-lt"/>
                <a:cs typeface="+mn-lt"/>
              </a:rPr>
            </a:br>
            <a:r>
              <a:rPr lang="en-GB" sz="1600" dirty="0">
                <a:ea typeface="+mn-lt"/>
                <a:cs typeface="+mn-lt"/>
                <a:hlinkClick r:id="rId2"/>
              </a:rPr>
              <a:t>www.britishcouncil.org/learnenglish</a:t>
            </a:r>
            <a:endParaRPr lang="en-GB" sz="1600" dirty="0">
              <a:ea typeface="+mn-lt"/>
              <a:cs typeface="+mn-lt"/>
            </a:endParaRPr>
          </a:p>
        </p:txBody>
      </p:sp>
      <p:pic>
        <p:nvPicPr>
          <p:cNvPr id="5" name="Picture 4" descr="A qr code on a white background&#10;&#10;Description automatically generated">
            <a:extLst>
              <a:ext uri="{FF2B5EF4-FFF2-40B4-BE49-F238E27FC236}">
                <a16:creationId xmlns:a16="http://schemas.microsoft.com/office/drawing/2014/main" id="{00F2948D-8D3A-A2E7-A7D9-8C24C40AD58A}"/>
              </a:ext>
            </a:extLst>
          </p:cNvPr>
          <p:cNvPicPr>
            <a:picLocks noChangeAspect="1"/>
          </p:cNvPicPr>
          <p:nvPr/>
        </p:nvPicPr>
        <p:blipFill>
          <a:blip r:embed="rId3"/>
          <a:stretch>
            <a:fillRect/>
          </a:stretch>
        </p:blipFill>
        <p:spPr>
          <a:xfrm>
            <a:off x="8645809" y="2524931"/>
            <a:ext cx="948560" cy="948560"/>
          </a:xfrm>
          <a:prstGeom prst="rect">
            <a:avLst/>
          </a:prstGeom>
        </p:spPr>
      </p:pic>
      <p:pic>
        <p:nvPicPr>
          <p:cNvPr id="7" name="Picture 6" descr="A qr code with a few black squares&#10;&#10;Description automatically generated">
            <a:extLst>
              <a:ext uri="{FF2B5EF4-FFF2-40B4-BE49-F238E27FC236}">
                <a16:creationId xmlns:a16="http://schemas.microsoft.com/office/drawing/2014/main" id="{64DABC3B-677D-23F2-C9A5-8C259FD0035D}"/>
              </a:ext>
            </a:extLst>
          </p:cNvPr>
          <p:cNvPicPr>
            <a:picLocks noChangeAspect="1"/>
          </p:cNvPicPr>
          <p:nvPr/>
        </p:nvPicPr>
        <p:blipFill>
          <a:blip r:embed="rId4"/>
          <a:stretch>
            <a:fillRect/>
          </a:stretch>
        </p:blipFill>
        <p:spPr>
          <a:xfrm>
            <a:off x="8645809" y="4418938"/>
            <a:ext cx="961698" cy="974836"/>
          </a:xfrm>
          <a:prstGeom prst="rect">
            <a:avLst/>
          </a:prstGeom>
        </p:spPr>
      </p:pic>
      <p:sp>
        <p:nvSpPr>
          <p:cNvPr id="11" name="TextBox 10">
            <a:extLst>
              <a:ext uri="{FF2B5EF4-FFF2-40B4-BE49-F238E27FC236}">
                <a16:creationId xmlns:a16="http://schemas.microsoft.com/office/drawing/2014/main" id="{A0058981-4180-160E-A38A-4451FCAA0574}"/>
              </a:ext>
            </a:extLst>
          </p:cNvPr>
          <p:cNvSpPr txBox="1"/>
          <p:nvPr/>
        </p:nvSpPr>
        <p:spPr>
          <a:xfrm>
            <a:off x="657178" y="2641445"/>
            <a:ext cx="7418654" cy="584775"/>
          </a:xfrm>
          <a:prstGeom prst="rect">
            <a:avLst/>
          </a:prstGeom>
          <a:noFill/>
        </p:spPr>
        <p:txBody>
          <a:bodyPr wrap="square">
            <a:spAutoFit/>
          </a:bodyPr>
          <a:lstStyle/>
          <a:p>
            <a:pPr marL="285750" indent="-285750">
              <a:spcAft>
                <a:spcPts val="600"/>
              </a:spcAft>
              <a:buFont typeface="Wingdings" panose="05000000000000000000" pitchFamily="2" charset="2"/>
              <a:buChar char="Ø"/>
            </a:pPr>
            <a:r>
              <a:rPr lang="en-GB" sz="1600" dirty="0">
                <a:ea typeface="+mn-lt"/>
                <a:cs typeface="+mn-lt"/>
              </a:rPr>
              <a:t>Listen to a podcast about this topic in our </a:t>
            </a:r>
            <a:r>
              <a:rPr lang="en-GB" sz="1600" b="1" dirty="0" err="1">
                <a:ea typeface="+mn-lt"/>
                <a:cs typeface="+mn-lt"/>
              </a:rPr>
              <a:t>LearnEnglish</a:t>
            </a:r>
            <a:r>
              <a:rPr lang="en-GB" sz="1600" b="1" dirty="0">
                <a:ea typeface="+mn-lt"/>
                <a:cs typeface="+mn-lt"/>
              </a:rPr>
              <a:t> Podcast app</a:t>
            </a:r>
            <a:r>
              <a:rPr lang="en-GB" sz="1600" dirty="0">
                <a:ea typeface="+mn-lt"/>
                <a:cs typeface="+mn-lt"/>
              </a:rPr>
              <a:t>:</a:t>
            </a:r>
            <a:br>
              <a:rPr lang="en-GB" sz="1600" dirty="0">
                <a:ea typeface="+mn-lt"/>
                <a:cs typeface="+mn-lt"/>
              </a:rPr>
            </a:br>
            <a:r>
              <a:rPr lang="en-GB" sz="1600" dirty="0">
                <a:ea typeface="+mn-lt"/>
                <a:cs typeface="+mn-lt"/>
                <a:hlinkClick r:id="rId5"/>
              </a:rPr>
              <a:t>https://uqr.to/pod2024</a:t>
            </a:r>
            <a:r>
              <a:rPr lang="en-GB" sz="1600" dirty="0">
                <a:ea typeface="+mn-lt"/>
                <a:cs typeface="+mn-lt"/>
              </a:rPr>
              <a:t> </a:t>
            </a:r>
          </a:p>
        </p:txBody>
      </p:sp>
      <p:sp>
        <p:nvSpPr>
          <p:cNvPr id="14" name="TextBox 13">
            <a:extLst>
              <a:ext uri="{FF2B5EF4-FFF2-40B4-BE49-F238E27FC236}">
                <a16:creationId xmlns:a16="http://schemas.microsoft.com/office/drawing/2014/main" id="{093309AC-7AC0-9AB5-5CC2-3A72A21BBEBE}"/>
              </a:ext>
            </a:extLst>
          </p:cNvPr>
          <p:cNvSpPr txBox="1"/>
          <p:nvPr/>
        </p:nvSpPr>
        <p:spPr>
          <a:xfrm>
            <a:off x="648000" y="3825291"/>
            <a:ext cx="8157672" cy="21621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British Council Sans"/>
                <a:ea typeface="+mn-ea"/>
                <a:cs typeface="+mn-cs"/>
              </a:rPr>
              <a:t>Go</a:t>
            </a: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 to the</a:t>
            </a:r>
            <a:r>
              <a:rPr kumimoji="0" lang="en-GB" sz="1600" b="1" i="0" u="none" strike="noStrike" kern="1200" cap="none" spc="0" normalizeH="0" baseline="0" noProof="0" dirty="0">
                <a:ln>
                  <a:noFill/>
                </a:ln>
                <a:solidFill>
                  <a:srgbClr val="000000"/>
                </a:solidFill>
                <a:effectLst/>
                <a:uLnTx/>
                <a:uFillTx/>
                <a:latin typeface="British Council Sans"/>
                <a:ea typeface="+mn-lt"/>
                <a:cs typeface="+mn-lt"/>
              </a:rPr>
              <a:t> community</a:t>
            </a: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a:t>
            </a:r>
            <a:b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br>
            <a:r>
              <a:rPr kumimoji="0" lang="en-GB" sz="1600" b="0" i="0" u="none" strike="noStrike" kern="1200" cap="none" spc="0" normalizeH="0" baseline="0" noProof="0" dirty="0">
                <a:ln>
                  <a:noFill/>
                </a:ln>
                <a:solidFill>
                  <a:srgbClr val="000000"/>
                </a:solidFill>
                <a:effectLst/>
                <a:uLnTx/>
                <a:uFillTx/>
                <a:latin typeface="British Council Sans"/>
                <a:ea typeface="+mn-lt"/>
                <a:cs typeface="+mn-lt"/>
                <a:hlinkClick r:id="rId6"/>
              </a:rPr>
              <a:t>www.facebook.com/groups/britishcouncilenglishclub</a:t>
            </a:r>
            <a:endParaRPr kumimoji="0" lang="en-GB" sz="1600" b="0" i="0" u="none" strike="noStrike" kern="1200" cap="none" spc="0" normalizeH="0" baseline="0" noProof="0" dirty="0">
              <a:ln>
                <a:noFill/>
              </a:ln>
              <a:solidFill>
                <a:srgbClr val="000000"/>
              </a:solidFill>
              <a:effectLst/>
              <a:uLnTx/>
              <a:uFillTx/>
              <a:latin typeface="British Council Sans"/>
              <a:ea typeface="+mn-lt"/>
              <a:cs typeface="+mn-lt"/>
            </a:endParaRPr>
          </a:p>
          <a:p>
            <a:pPr marL="742950" marR="0" lvl="1"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join a live lesson this week</a:t>
            </a:r>
            <a:endParaRPr kumimoji="0" lang="en-GB" sz="1600" b="0" i="0" u="none" strike="noStrike" kern="1200" cap="none" spc="0" normalizeH="0" baseline="0" noProof="0" dirty="0">
              <a:ln>
                <a:noFill/>
              </a:ln>
              <a:solidFill>
                <a:srgbClr val="000000"/>
              </a:solidFill>
              <a:effectLst/>
              <a:uLnTx/>
              <a:uFillTx/>
              <a:latin typeface="British Council Sans"/>
              <a:ea typeface="+mn-ea"/>
              <a:cs typeface="+mn-cs"/>
            </a:endParaRPr>
          </a:p>
          <a:p>
            <a:pPr marL="742950" marR="0" lvl="1"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find a post about this topic and leave a comment </a:t>
            </a:r>
            <a:endParaRPr kumimoji="0" lang="en-GB" sz="1600" b="0" i="0" u="none" strike="noStrike" kern="1200" cap="none" spc="0" normalizeH="0" baseline="0" noProof="0" dirty="0">
              <a:ln>
                <a:noFill/>
              </a:ln>
              <a:solidFill>
                <a:srgbClr val="000000"/>
              </a:solidFill>
              <a:effectLst/>
              <a:uLnTx/>
              <a:uFillTx/>
              <a:latin typeface="British Council Sans"/>
              <a:ea typeface="+mn-ea"/>
              <a:cs typeface="+mn-cs"/>
            </a:endParaRPr>
          </a:p>
          <a:p>
            <a:pPr marL="742950" marR="0" lvl="1"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make your own post about the topic and interact with the members when</a:t>
            </a:r>
            <a:b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b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they comment on your post</a:t>
            </a:r>
            <a:endParaRPr kumimoji="0" lang="en-GB" sz="1600" b="0" i="0" u="none" strike="noStrike" kern="1200" cap="none" spc="0" normalizeH="0" baseline="0" noProof="0" dirty="0">
              <a:ln>
                <a:noFill/>
              </a:ln>
              <a:solidFill>
                <a:srgbClr val="000000"/>
              </a:solidFill>
              <a:effectLst/>
              <a:uLnTx/>
              <a:uFillTx/>
              <a:latin typeface="British Council Sans"/>
              <a:ea typeface="+mn-ea"/>
              <a:cs typeface="+mn-cs"/>
            </a:endParaRPr>
          </a:p>
          <a:p>
            <a:pPr marL="742950" marR="0" lvl="1"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British Council Sans"/>
                <a:ea typeface="+mn-lt"/>
                <a:cs typeface="+mn-lt"/>
              </a:rPr>
              <a:t>go along to the Friday Conversation Club and discuss the topic of the week</a:t>
            </a:r>
          </a:p>
        </p:txBody>
      </p:sp>
      <p:pic>
        <p:nvPicPr>
          <p:cNvPr id="10" name="Picture 9" descr="A qr code with a few black squares&#10;&#10;Description automatically generated">
            <a:extLst>
              <a:ext uri="{FF2B5EF4-FFF2-40B4-BE49-F238E27FC236}">
                <a16:creationId xmlns:a16="http://schemas.microsoft.com/office/drawing/2014/main" id="{AED60333-582D-5675-9411-BDA5512EF177}"/>
              </a:ext>
            </a:extLst>
          </p:cNvPr>
          <p:cNvPicPr>
            <a:picLocks noChangeAspect="1"/>
          </p:cNvPicPr>
          <p:nvPr/>
        </p:nvPicPr>
        <p:blipFill>
          <a:blip r:embed="rId7"/>
          <a:stretch>
            <a:fillRect/>
          </a:stretch>
        </p:blipFill>
        <p:spPr>
          <a:xfrm>
            <a:off x="8645768" y="1242646"/>
            <a:ext cx="1008186" cy="996463"/>
          </a:xfrm>
          <a:prstGeom prst="rect">
            <a:avLst/>
          </a:prstGeom>
        </p:spPr>
      </p:pic>
    </p:spTree>
    <p:extLst>
      <p:ext uri="{BB962C8B-B14F-4D97-AF65-F5344CB8AC3E}">
        <p14:creationId xmlns:p14="http://schemas.microsoft.com/office/powerpoint/2010/main" val="51867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5FE907CC-B196-26D8-6994-D5ECBB5FCBC8}"/>
              </a:ext>
              <a:ext uri="{C183D7F6-B498-43B3-948B-1728B52AA6E4}">
                <adec:decorative xmlns:adec="http://schemas.microsoft.com/office/drawing/2017/decorative" val="1"/>
              </a:ext>
            </a:extLst>
          </p:cNvPr>
          <p:cNvSpPr/>
          <p:nvPr/>
        </p:nvSpPr>
        <p:spPr>
          <a:xfrm>
            <a:off x="0" y="0"/>
            <a:ext cx="6572231" cy="2519097"/>
          </a:xfrm>
          <a:prstGeom prst="rect">
            <a:avLst/>
          </a:prstGeom>
          <a:solidFill>
            <a:srgbClr val="23085A"/>
          </a:solidFill>
        </p:spPr>
        <p:txBody>
          <a:bodyPr/>
          <a:lstStyle/>
          <a:p>
            <a:endParaRPr lang="en-GB" sz="1200" dirty="0"/>
          </a:p>
        </p:txBody>
      </p:sp>
      <p:sp>
        <p:nvSpPr>
          <p:cNvPr id="7" name="Rounded Rectangle 6">
            <a:extLst>
              <a:ext uri="{FF2B5EF4-FFF2-40B4-BE49-F238E27FC236}">
                <a16:creationId xmlns:a16="http://schemas.microsoft.com/office/drawing/2014/main" id="{06719DB9-D8AB-F9A4-D979-B553AC724D79}"/>
              </a:ext>
              <a:ext uri="{C183D7F6-B498-43B3-948B-1728B52AA6E4}">
                <adec:decorative xmlns:adec="http://schemas.microsoft.com/office/drawing/2017/decorative" val="1"/>
              </a:ext>
            </a:extLst>
          </p:cNvPr>
          <p:cNvSpPr/>
          <p:nvPr/>
        </p:nvSpPr>
        <p:spPr>
          <a:xfrm>
            <a:off x="-166204" y="258027"/>
            <a:ext cx="10403535" cy="6172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11" name="Panel">
            <a:extLst>
              <a:ext uri="{FF2B5EF4-FFF2-40B4-BE49-F238E27FC236}">
                <a16:creationId xmlns:a16="http://schemas.microsoft.com/office/drawing/2014/main" id="{6A49283D-F324-740C-8C12-FBEB44C4DAB3}"/>
              </a:ext>
              <a:ext uri="{C183D7F6-B498-43B3-948B-1728B52AA6E4}">
                <adec:decorative xmlns:adec="http://schemas.microsoft.com/office/drawing/2017/decorative" val="1"/>
              </a:ext>
            </a:extLst>
          </p:cNvPr>
          <p:cNvSpPr/>
          <p:nvPr/>
        </p:nvSpPr>
        <p:spPr>
          <a:xfrm>
            <a:off x="4067998" y="2519097"/>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Number Placeholder 1">
            <a:extLst>
              <a:ext uri="{FF2B5EF4-FFF2-40B4-BE49-F238E27FC236}">
                <a16:creationId xmlns:a16="http://schemas.microsoft.com/office/drawing/2014/main" id="{EA97525A-4CBD-869B-EFB5-654C7409FD97}"/>
              </a:ext>
            </a:extLst>
          </p:cNvPr>
          <p:cNvSpPr>
            <a:spLocks noGrp="1"/>
          </p:cNvSpPr>
          <p:nvPr>
            <p:ph type="sldNum" sz="quarter" idx="12"/>
          </p:nvPr>
        </p:nvSpPr>
        <p:spPr/>
        <p:txBody>
          <a:bodyPr/>
          <a:lstStyle/>
          <a:p>
            <a:fld id="{A36854FA-307F-854E-96D4-DE585DB24BD3}" type="slidenum">
              <a:rPr lang="en-GB" noProof="0" smtClean="0"/>
              <a:t>2</a:t>
            </a:fld>
            <a:endParaRPr lang="en-GB" noProof="0"/>
          </a:p>
        </p:txBody>
      </p:sp>
      <p:sp>
        <p:nvSpPr>
          <p:cNvPr id="5" name="TextBox 8">
            <a:extLst>
              <a:ext uri="{FF2B5EF4-FFF2-40B4-BE49-F238E27FC236}">
                <a16:creationId xmlns:a16="http://schemas.microsoft.com/office/drawing/2014/main" id="{896A2FAC-3818-FBAC-E390-352BF72DC38F}"/>
              </a:ext>
            </a:extLst>
          </p:cNvPr>
          <p:cNvSpPr txBox="1"/>
          <p:nvPr/>
        </p:nvSpPr>
        <p:spPr>
          <a:xfrm>
            <a:off x="365219" y="368629"/>
            <a:ext cx="10271114" cy="470619"/>
          </a:xfrm>
          <a:prstGeom prst="rect">
            <a:avLst/>
          </a:prstGeom>
        </p:spPr>
        <p:txBody>
          <a:bodyPr lIns="32584" tIns="32584" rIns="32584" bIns="32584" rtlCol="0" anchor="t"/>
          <a:lstStyle/>
          <a:p>
            <a:pPr>
              <a:lnSpc>
                <a:spcPts val="3466"/>
              </a:lnSpc>
            </a:pPr>
            <a:r>
              <a:rPr lang="en-US" sz="2800" b="1" dirty="0">
                <a:solidFill>
                  <a:srgbClr val="23085A"/>
                </a:solidFill>
              </a:rPr>
              <a:t>Is the representation of women in the media changing?</a:t>
            </a:r>
            <a:endParaRPr lang="en-US" sz="3000" b="1" dirty="0">
              <a:solidFill>
                <a:srgbClr val="23085A"/>
              </a:solidFill>
            </a:endParaRPr>
          </a:p>
        </p:txBody>
      </p:sp>
      <p:sp>
        <p:nvSpPr>
          <p:cNvPr id="6" name="TextBox 9">
            <a:extLst>
              <a:ext uri="{FF2B5EF4-FFF2-40B4-BE49-F238E27FC236}">
                <a16:creationId xmlns:a16="http://schemas.microsoft.com/office/drawing/2014/main" id="{29E6A7F6-D9ED-418F-35A3-72989AD25D9F}"/>
              </a:ext>
            </a:extLst>
          </p:cNvPr>
          <p:cNvSpPr txBox="1"/>
          <p:nvPr/>
        </p:nvSpPr>
        <p:spPr>
          <a:xfrm>
            <a:off x="365219" y="1088345"/>
            <a:ext cx="5893678" cy="1107996"/>
          </a:xfrm>
          <a:prstGeom prst="rect">
            <a:avLst/>
          </a:prstGeom>
        </p:spPr>
        <p:txBody>
          <a:bodyPr wrap="square" lIns="0" tIns="0" rIns="0" bIns="0" rtlCol="0" anchor="t">
            <a:spAutoFit/>
          </a:bodyPr>
          <a:lstStyle/>
          <a:p>
            <a:r>
              <a:rPr lang="en-GB" sz="2400" b="1" i="0" dirty="0">
                <a:solidFill>
                  <a:schemeClr val="bg1"/>
                </a:solidFill>
                <a:effectLst/>
              </a:rPr>
              <a:t>Learning objective:</a:t>
            </a:r>
          </a:p>
          <a:p>
            <a:r>
              <a:rPr lang="en-GB" sz="2400" dirty="0">
                <a:solidFill>
                  <a:schemeClr val="bg1"/>
                </a:solidFill>
              </a:rPr>
              <a:t>Give your personal responses and convey emotion during a discussion</a:t>
            </a:r>
            <a:endParaRPr lang="en-US" sz="2400" dirty="0">
              <a:solidFill>
                <a:schemeClr val="bg1"/>
              </a:solidFill>
            </a:endParaRPr>
          </a:p>
        </p:txBody>
      </p:sp>
      <p:sp>
        <p:nvSpPr>
          <p:cNvPr id="4" name="TextBox 14">
            <a:extLst>
              <a:ext uri="{FF2B5EF4-FFF2-40B4-BE49-F238E27FC236}">
                <a16:creationId xmlns:a16="http://schemas.microsoft.com/office/drawing/2014/main" id="{962EB0C9-696F-F65F-5CE8-AF8456976383}"/>
              </a:ext>
            </a:extLst>
          </p:cNvPr>
          <p:cNvSpPr txBox="1"/>
          <p:nvPr/>
        </p:nvSpPr>
        <p:spPr>
          <a:xfrm>
            <a:off x="4427103" y="2841653"/>
            <a:ext cx="6660897" cy="3093154"/>
          </a:xfrm>
          <a:prstGeom prst="rect">
            <a:avLst/>
          </a:prstGeom>
        </p:spPr>
        <p:txBody>
          <a:bodyPr wrap="square" lIns="0" tIns="0" rIns="0" bIns="0" rtlCol="0" anchor="t">
            <a:spAutoFit/>
          </a:bodyPr>
          <a:lstStyle/>
          <a:p>
            <a:pPr>
              <a:spcAft>
                <a:spcPts val="600"/>
              </a:spcAft>
            </a:pPr>
            <a:r>
              <a:rPr lang="en-US" sz="2000" b="1" dirty="0">
                <a:solidFill>
                  <a:schemeClr val="tx2"/>
                </a:solidFill>
              </a:rPr>
              <a:t>Women in the media</a:t>
            </a:r>
          </a:p>
          <a:p>
            <a:pPr>
              <a:spcAft>
                <a:spcPts val="600"/>
              </a:spcAft>
            </a:pPr>
            <a:r>
              <a:rPr lang="en-GB" sz="1600" dirty="0">
                <a:effectLst/>
                <a:ea typeface="Calibri" panose="020F0502020204030204" pitchFamily="34" charset="0"/>
              </a:rPr>
              <a:t>The representation of women in the media is undergoing a significant transformation, portraying women of various races, ages and body types more realistically. A growing number of women behind the scenes in the media, suc</a:t>
            </a:r>
            <a:r>
              <a:rPr lang="en-GB" sz="1600" dirty="0">
                <a:ea typeface="Calibri" panose="020F0502020204030204" pitchFamily="34" charset="0"/>
              </a:rPr>
              <a:t>h as directors, producers and social media influencers, empower women to voice their own perspectives. </a:t>
            </a:r>
            <a:br>
              <a:rPr lang="en-GB" sz="1600" dirty="0">
                <a:ea typeface="Calibri" panose="020F0502020204030204" pitchFamily="34" charset="0"/>
              </a:rPr>
            </a:br>
            <a:r>
              <a:rPr lang="en-GB" sz="1600" dirty="0">
                <a:ea typeface="Calibri" panose="020F0502020204030204" pitchFamily="34" charset="0"/>
              </a:rPr>
              <a:t>This evolution is pivotal in promoting </a:t>
            </a:r>
            <a:br>
              <a:rPr lang="en-GB" sz="1600" dirty="0">
                <a:ea typeface="Calibri" panose="020F0502020204030204" pitchFamily="34" charset="0"/>
              </a:rPr>
            </a:br>
            <a:r>
              <a:rPr lang="en-GB" sz="1600" dirty="0">
                <a:ea typeface="Calibri" panose="020F0502020204030204" pitchFamily="34" charset="0"/>
              </a:rPr>
              <a:t>gender equality and empowering women </a:t>
            </a:r>
            <a:br>
              <a:rPr lang="en-GB" sz="1600" dirty="0">
                <a:ea typeface="Calibri" panose="020F0502020204030204" pitchFamily="34" charset="0"/>
              </a:rPr>
            </a:br>
            <a:r>
              <a:rPr lang="en-GB" sz="1600" dirty="0">
                <a:ea typeface="Calibri" panose="020F0502020204030204" pitchFamily="34" charset="0"/>
              </a:rPr>
              <a:t>and girls. International Women’s Day is </a:t>
            </a:r>
            <a:br>
              <a:rPr lang="en-GB" sz="1600" dirty="0">
                <a:ea typeface="Calibri" panose="020F0502020204030204" pitchFamily="34" charset="0"/>
              </a:rPr>
            </a:br>
            <a:r>
              <a:rPr lang="en-GB" sz="1600" dirty="0">
                <a:ea typeface="Calibri" panose="020F0502020204030204" pitchFamily="34" charset="0"/>
              </a:rPr>
              <a:t>an opportunity to reflect on progress that </a:t>
            </a:r>
            <a:br>
              <a:rPr lang="en-GB" sz="1600" dirty="0">
                <a:ea typeface="Calibri" panose="020F0502020204030204" pitchFamily="34" charset="0"/>
              </a:rPr>
            </a:br>
            <a:r>
              <a:rPr lang="en-GB" sz="1600" dirty="0">
                <a:ea typeface="Calibri" panose="020F0502020204030204" pitchFamily="34" charset="0"/>
              </a:rPr>
              <a:t>has been made, but also to discuss what </a:t>
            </a:r>
            <a:br>
              <a:rPr lang="en-GB" sz="1600" dirty="0">
                <a:ea typeface="Calibri" panose="020F0502020204030204" pitchFamily="34" charset="0"/>
              </a:rPr>
            </a:br>
            <a:r>
              <a:rPr lang="en-GB" sz="1600" dirty="0">
                <a:ea typeface="Calibri" panose="020F0502020204030204" pitchFamily="34" charset="0"/>
              </a:rPr>
              <a:t>further steps need to be taken.</a:t>
            </a:r>
            <a:endParaRPr lang="en-GB" sz="1600" b="1" dirty="0">
              <a:effectLst/>
              <a:ea typeface="Calibri" panose="020F0502020204030204" pitchFamily="34" charset="0"/>
            </a:endParaRPr>
          </a:p>
        </p:txBody>
      </p:sp>
      <p:pic>
        <p:nvPicPr>
          <p:cNvPr id="9" name="Picture 8" descr="A person wearing gloves and a rag&#10;&#10;Description automatically generated">
            <a:extLst>
              <a:ext uri="{FF2B5EF4-FFF2-40B4-BE49-F238E27FC236}">
                <a16:creationId xmlns:a16="http://schemas.microsoft.com/office/drawing/2014/main" id="{6117E6A9-E517-B13C-E4C9-73CF31C34065}"/>
              </a:ext>
            </a:extLst>
          </p:cNvPr>
          <p:cNvPicPr>
            <a:picLocks noChangeAspect="1"/>
          </p:cNvPicPr>
          <p:nvPr/>
        </p:nvPicPr>
        <p:blipFill rotWithShape="1">
          <a:blip r:embed="rId2"/>
          <a:srcRect l="10741" t="30264"/>
          <a:stretch/>
        </p:blipFill>
        <p:spPr>
          <a:xfrm>
            <a:off x="8759427" y="4511710"/>
            <a:ext cx="2997767" cy="1860290"/>
          </a:xfrm>
          <a:prstGeom prst="rect">
            <a:avLst/>
          </a:prstGeom>
        </p:spPr>
      </p:pic>
    </p:spTree>
    <p:extLst>
      <p:ext uri="{BB962C8B-B14F-4D97-AF65-F5344CB8AC3E}">
        <p14:creationId xmlns:p14="http://schemas.microsoft.com/office/powerpoint/2010/main" val="324508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Image of a female camera operator on a set">
            <a:extLst>
              <a:ext uri="{FF2B5EF4-FFF2-40B4-BE49-F238E27FC236}">
                <a16:creationId xmlns:a16="http://schemas.microsoft.com/office/drawing/2014/main" id="{363B07EC-74CB-2032-775A-F6AB409AAE72}"/>
              </a:ext>
            </a:extLst>
          </p:cNvPr>
          <p:cNvPicPr>
            <a:picLocks noChangeAspect="1"/>
          </p:cNvPicPr>
          <p:nvPr/>
        </p:nvPicPr>
        <p:blipFill>
          <a:blip r:embed="rId2"/>
          <a:srcRect l="5675" r="5675"/>
          <a:stretch/>
        </p:blipFill>
        <p:spPr>
          <a:xfrm>
            <a:off x="4975412" y="1443231"/>
            <a:ext cx="6616588" cy="4500563"/>
          </a:xfrm>
          <a:prstGeom prst="round2DiagRect">
            <a:avLst>
              <a:gd name="adj1" fmla="val 16667"/>
              <a:gd name="adj2" fmla="val 0"/>
            </a:avLst>
          </a:prstGeom>
          <a:noFill/>
          <a:ln w="88900" cap="sq">
            <a:noFill/>
            <a:miter lim="800000"/>
          </a:ln>
          <a:effectLst/>
        </p:spPr>
      </p:pic>
      <p:sp>
        <p:nvSpPr>
          <p:cNvPr id="9" name="Content Placeholder 2">
            <a:extLst>
              <a:ext uri="{FF2B5EF4-FFF2-40B4-BE49-F238E27FC236}">
                <a16:creationId xmlns:a16="http://schemas.microsoft.com/office/drawing/2014/main" id="{EC806183-6EC0-5A28-E9C6-3CA9CBE88AFC}"/>
              </a:ext>
            </a:extLst>
          </p:cNvPr>
          <p:cNvSpPr txBox="1">
            <a:spLocks/>
          </p:cNvSpPr>
          <p:nvPr/>
        </p:nvSpPr>
        <p:spPr>
          <a:xfrm>
            <a:off x="648001" y="1443231"/>
            <a:ext cx="3809700" cy="450056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In the last 24 hours, what different types of media have you interacted with?</a:t>
            </a:r>
          </a:p>
          <a:p>
            <a:pPr marL="457200" indent="-457200">
              <a:spcBef>
                <a:spcPts val="0"/>
              </a:spcBef>
              <a:spcAft>
                <a:spcPts val="1200"/>
              </a:spcAft>
              <a:buAutoNum type="arabicPeriod"/>
              <a:tabLst>
                <a:tab pos="285750" algn="l"/>
              </a:tabLst>
            </a:pPr>
            <a:r>
              <a:rPr lang="en-GB" sz="2000" b="0" dirty="0">
                <a:solidFill>
                  <a:schemeClr val="tx1"/>
                </a:solidFill>
                <a:ea typeface="Arial" panose="020B0604020202020204" pitchFamily="34" charset="0"/>
              </a:rPr>
              <a:t>Did you notice anything about the way in which women were represented?</a:t>
            </a:r>
            <a:endParaRPr lang="en-GB" sz="2000" b="0" dirty="0">
              <a:solidFill>
                <a:schemeClr val="tx1"/>
              </a:solidFill>
              <a:effectLst/>
              <a:ea typeface="Arial" panose="020B0604020202020204" pitchFamily="34" charset="0"/>
            </a:endParaRPr>
          </a:p>
        </p:txBody>
      </p:sp>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p:txBody>
          <a:bodyPr/>
          <a:lstStyle/>
          <a:p>
            <a:r>
              <a:rPr lang="en-US" sz="2800" b="1" dirty="0">
                <a:latin typeface="+mn-lt"/>
              </a:rPr>
              <a:t>1. In groups, discuss the questions.</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3</a:t>
            </a:fld>
            <a:endParaRPr lang="en-GB" noProof="0"/>
          </a:p>
        </p:txBody>
      </p:sp>
    </p:spTree>
    <p:extLst>
      <p:ext uri="{BB962C8B-B14F-4D97-AF65-F5344CB8AC3E}">
        <p14:creationId xmlns:p14="http://schemas.microsoft.com/office/powerpoint/2010/main" val="383272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8000" y="504000"/>
            <a:ext cx="10944000" cy="646332"/>
          </a:xfrm>
        </p:spPr>
        <p:txBody>
          <a:bodyPr/>
          <a:lstStyle/>
          <a:p>
            <a:pPr>
              <a:lnSpc>
                <a:spcPct val="107000"/>
              </a:lnSpc>
              <a:spcAft>
                <a:spcPts val="800"/>
              </a:spcAft>
            </a:pPr>
            <a:r>
              <a:rPr lang="en-GB" sz="2800" b="1" dirty="0">
                <a:effectLst/>
                <a:latin typeface="+mn-lt"/>
                <a:ea typeface="Calibri" panose="020F0502020204030204" pitchFamily="34" charset="0"/>
              </a:rPr>
              <a:t>2. Read the quotes and discuss in groups.</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4</a:t>
            </a:fld>
            <a:endParaRPr lang="en-GB" noProof="0"/>
          </a:p>
        </p:txBody>
      </p:sp>
      <p:sp>
        <p:nvSpPr>
          <p:cNvPr id="3" name="Content Placeholder 2">
            <a:extLst>
              <a:ext uri="{FF2B5EF4-FFF2-40B4-BE49-F238E27FC236}">
                <a16:creationId xmlns:a16="http://schemas.microsoft.com/office/drawing/2014/main" id="{23911D21-2B20-AA9F-A3F1-F0C8CF21CE5E}"/>
              </a:ext>
            </a:extLst>
          </p:cNvPr>
          <p:cNvSpPr txBox="1">
            <a:spLocks/>
          </p:cNvSpPr>
          <p:nvPr/>
        </p:nvSpPr>
        <p:spPr>
          <a:xfrm>
            <a:off x="648000" y="1443231"/>
            <a:ext cx="3723033" cy="450056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1200"/>
              </a:spcAft>
              <a:buAutoNum type="arabicPeriod"/>
              <a:tabLst>
                <a:tab pos="285750" algn="l"/>
              </a:tabLst>
            </a:pPr>
            <a:r>
              <a:rPr lang="en-GB" sz="2000" b="0" dirty="0">
                <a:solidFill>
                  <a:schemeClr val="tx1"/>
                </a:solidFill>
                <a:ea typeface="Arial" panose="020B0604020202020204" pitchFamily="34" charset="0"/>
              </a:rPr>
              <a:t>What different challenges do the women in the film industry refer to?</a:t>
            </a:r>
          </a:p>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How do you feel about what they say?</a:t>
            </a:r>
          </a:p>
        </p:txBody>
      </p:sp>
      <p:sp>
        <p:nvSpPr>
          <p:cNvPr id="6" name="Rectangular Callout 5">
            <a:extLst>
              <a:ext uri="{FF2B5EF4-FFF2-40B4-BE49-F238E27FC236}">
                <a16:creationId xmlns:a16="http://schemas.microsoft.com/office/drawing/2014/main" id="{AA1253F3-6F3D-DF51-4C63-7E4CAEC38FD1}"/>
              </a:ext>
              <a:ext uri="{C183D7F6-B498-43B3-948B-1728B52AA6E4}">
                <adec:decorative xmlns:adec="http://schemas.microsoft.com/office/drawing/2017/decorative" val="1"/>
              </a:ext>
            </a:extLst>
          </p:cNvPr>
          <p:cNvSpPr/>
          <p:nvPr/>
        </p:nvSpPr>
        <p:spPr>
          <a:xfrm>
            <a:off x="5359062" y="4503727"/>
            <a:ext cx="5728938" cy="1142204"/>
          </a:xfrm>
          <a:prstGeom prst="wedgeRectCallout">
            <a:avLst/>
          </a:prstGeom>
          <a:solidFill>
            <a:srgbClr val="D7CBB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7" name="Rectangular Callout 6">
            <a:extLst>
              <a:ext uri="{FF2B5EF4-FFF2-40B4-BE49-F238E27FC236}">
                <a16:creationId xmlns:a16="http://schemas.microsoft.com/office/drawing/2014/main" id="{F63237E1-F41C-D348-27B6-7638ACA0D3A4}"/>
              </a:ext>
              <a:ext uri="{C183D7F6-B498-43B3-948B-1728B52AA6E4}">
                <adec:decorative xmlns:adec="http://schemas.microsoft.com/office/drawing/2017/decorative" val="1"/>
              </a:ext>
            </a:extLst>
          </p:cNvPr>
          <p:cNvSpPr/>
          <p:nvPr/>
        </p:nvSpPr>
        <p:spPr>
          <a:xfrm>
            <a:off x="5359062" y="2994241"/>
            <a:ext cx="5728938" cy="1142204"/>
          </a:xfrm>
          <a:prstGeom prst="wedgeRectCallout">
            <a:avLst/>
          </a:prstGeom>
          <a:solidFill>
            <a:srgbClr val="D7CBB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8" name="Rectangular Callout 7">
            <a:extLst>
              <a:ext uri="{FF2B5EF4-FFF2-40B4-BE49-F238E27FC236}">
                <a16:creationId xmlns:a16="http://schemas.microsoft.com/office/drawing/2014/main" id="{89385118-3169-A816-9343-582A08AED949}"/>
              </a:ext>
              <a:ext uri="{C183D7F6-B498-43B3-948B-1728B52AA6E4}">
                <adec:decorative xmlns:adec="http://schemas.microsoft.com/office/drawing/2017/decorative" val="1"/>
              </a:ext>
            </a:extLst>
          </p:cNvPr>
          <p:cNvSpPr/>
          <p:nvPr/>
        </p:nvSpPr>
        <p:spPr>
          <a:xfrm>
            <a:off x="5359062" y="1499269"/>
            <a:ext cx="5728938" cy="1142204"/>
          </a:xfrm>
          <a:prstGeom prst="wedgeRectCallout">
            <a:avLst/>
          </a:prstGeom>
          <a:solidFill>
            <a:srgbClr val="D7CBB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9" name="TextBox 8">
            <a:extLst>
              <a:ext uri="{FF2B5EF4-FFF2-40B4-BE49-F238E27FC236}">
                <a16:creationId xmlns:a16="http://schemas.microsoft.com/office/drawing/2014/main" id="{0ECDE1D9-70D3-DE22-4617-4BF02BBF8961}"/>
              </a:ext>
            </a:extLst>
          </p:cNvPr>
          <p:cNvSpPr txBox="1"/>
          <p:nvPr/>
        </p:nvSpPr>
        <p:spPr>
          <a:xfrm>
            <a:off x="5485508" y="3132436"/>
            <a:ext cx="5562300" cy="954107"/>
          </a:xfrm>
          <a:prstGeom prst="rect">
            <a:avLst/>
          </a:prstGeom>
          <a:noFill/>
        </p:spPr>
        <p:txBody>
          <a:bodyPr wrap="square">
            <a:spAutoFit/>
          </a:bodyPr>
          <a:lstStyle/>
          <a:p>
            <a:pPr algn="ctr"/>
            <a:r>
              <a:rPr lang="en-GB" sz="1400" b="0" i="0" dirty="0">
                <a:solidFill>
                  <a:srgbClr val="000000"/>
                </a:solidFill>
                <a:effectLst/>
              </a:rPr>
              <a:t>I felt driven to write about women the way we really are, as opposed to some man’s idea of what women are like – because the reality is that most women are still written by men.</a:t>
            </a:r>
            <a:endParaRPr lang="en-GB" sz="1400" dirty="0">
              <a:solidFill>
                <a:srgbClr val="000000"/>
              </a:solidFill>
              <a:effectLst/>
            </a:endParaRPr>
          </a:p>
          <a:p>
            <a:pPr algn="ctr"/>
            <a:r>
              <a:rPr lang="en-GB" sz="1400" b="1" i="0" dirty="0">
                <a:solidFill>
                  <a:srgbClr val="000000"/>
                </a:solidFill>
                <a:effectLst/>
              </a:rPr>
              <a:t>Candace Bushnell, American author and producer</a:t>
            </a:r>
            <a:endParaRPr lang="en-GB" sz="1400" dirty="0">
              <a:solidFill>
                <a:srgbClr val="000000"/>
              </a:solidFill>
              <a:effectLst/>
            </a:endParaRPr>
          </a:p>
        </p:txBody>
      </p:sp>
      <p:sp>
        <p:nvSpPr>
          <p:cNvPr id="10" name="TextBox 9">
            <a:extLst>
              <a:ext uri="{FF2B5EF4-FFF2-40B4-BE49-F238E27FC236}">
                <a16:creationId xmlns:a16="http://schemas.microsoft.com/office/drawing/2014/main" id="{3EA51A9F-399D-D1FD-1A9D-42AECDC0BD05}"/>
              </a:ext>
            </a:extLst>
          </p:cNvPr>
          <p:cNvSpPr txBox="1"/>
          <p:nvPr/>
        </p:nvSpPr>
        <p:spPr>
          <a:xfrm>
            <a:off x="5485509" y="4640575"/>
            <a:ext cx="5562300" cy="954107"/>
          </a:xfrm>
          <a:prstGeom prst="rect">
            <a:avLst/>
          </a:prstGeom>
          <a:noFill/>
        </p:spPr>
        <p:txBody>
          <a:bodyPr wrap="square">
            <a:spAutoFit/>
          </a:bodyPr>
          <a:lstStyle/>
          <a:p>
            <a:pPr algn="ctr"/>
            <a:r>
              <a:rPr lang="en-GB" sz="1400" b="0" i="0" dirty="0">
                <a:solidFill>
                  <a:srgbClr val="000000"/>
                </a:solidFill>
                <a:effectLst/>
              </a:rPr>
              <a:t>I started questioning gender-based assumptions when at eight I was confused at being called 'bossy' because I wanted to direct the plays we would put on for our parents, but the boys were not.</a:t>
            </a:r>
            <a:endParaRPr lang="en-GB" sz="1400" dirty="0">
              <a:solidFill>
                <a:srgbClr val="000000"/>
              </a:solidFill>
              <a:effectLst/>
            </a:endParaRPr>
          </a:p>
          <a:p>
            <a:pPr algn="ctr"/>
            <a:r>
              <a:rPr lang="en-GB" sz="1400" b="1" i="0" dirty="0">
                <a:solidFill>
                  <a:srgbClr val="000000"/>
                </a:solidFill>
                <a:effectLst/>
              </a:rPr>
              <a:t>Emma Watson, UK actor, model and activist</a:t>
            </a:r>
            <a:endParaRPr lang="en-GB" sz="1400" dirty="0">
              <a:solidFill>
                <a:srgbClr val="000000"/>
              </a:solidFill>
              <a:effectLst/>
            </a:endParaRPr>
          </a:p>
        </p:txBody>
      </p:sp>
      <p:sp>
        <p:nvSpPr>
          <p:cNvPr id="11" name="TextBox 10">
            <a:extLst>
              <a:ext uri="{FF2B5EF4-FFF2-40B4-BE49-F238E27FC236}">
                <a16:creationId xmlns:a16="http://schemas.microsoft.com/office/drawing/2014/main" id="{D66C33FC-AB7D-9C19-4A98-D23D0554962F}"/>
              </a:ext>
            </a:extLst>
          </p:cNvPr>
          <p:cNvSpPr txBox="1"/>
          <p:nvPr/>
        </p:nvSpPr>
        <p:spPr>
          <a:xfrm>
            <a:off x="5485508" y="1619578"/>
            <a:ext cx="5562300" cy="954107"/>
          </a:xfrm>
          <a:prstGeom prst="rect">
            <a:avLst/>
          </a:prstGeom>
          <a:noFill/>
        </p:spPr>
        <p:txBody>
          <a:bodyPr wrap="square">
            <a:spAutoFit/>
          </a:bodyPr>
          <a:lstStyle/>
          <a:p>
            <a:pPr algn="ctr"/>
            <a:r>
              <a:rPr lang="en-GB" sz="1400" b="0" i="0" dirty="0">
                <a:solidFill>
                  <a:srgbClr val="000000"/>
                </a:solidFill>
                <a:effectLst/>
              </a:rPr>
              <a:t>There are things that are really disappointing about being an actress in Hollywood that surprise me all the time. I do think that there's a lot </a:t>
            </a:r>
            <a:r>
              <a:rPr lang="en-GB" sz="1400" dirty="0">
                <a:solidFill>
                  <a:srgbClr val="000000"/>
                </a:solidFill>
              </a:rPr>
              <a:t>of pressure on women to </a:t>
            </a:r>
            <a:r>
              <a:rPr lang="en-GB" sz="1400" b="0" i="0" dirty="0">
                <a:solidFill>
                  <a:srgbClr val="000000"/>
                </a:solidFill>
                <a:effectLst/>
              </a:rPr>
              <a:t>be 'ageless’.</a:t>
            </a:r>
            <a:endParaRPr lang="en-GB" sz="1400" dirty="0">
              <a:solidFill>
                <a:srgbClr val="000000"/>
              </a:solidFill>
              <a:effectLst/>
            </a:endParaRPr>
          </a:p>
          <a:p>
            <a:pPr algn="ctr"/>
            <a:r>
              <a:rPr lang="en-GB" sz="1400" b="1" dirty="0">
                <a:solidFill>
                  <a:srgbClr val="000000"/>
                </a:solidFill>
                <a:effectLst/>
              </a:rPr>
              <a:t>Maggie Gyllenhaal, American actor</a:t>
            </a:r>
            <a:endParaRPr lang="en-GB" sz="1400" dirty="0">
              <a:solidFill>
                <a:srgbClr val="000000"/>
              </a:solidFill>
              <a:effectLst/>
            </a:endParaRPr>
          </a:p>
        </p:txBody>
      </p:sp>
    </p:spTree>
    <p:extLst>
      <p:ext uri="{BB962C8B-B14F-4D97-AF65-F5344CB8AC3E}">
        <p14:creationId xmlns:p14="http://schemas.microsoft.com/office/powerpoint/2010/main" val="18951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8000" y="503999"/>
            <a:ext cx="5696356" cy="631465"/>
          </a:xfrm>
        </p:spPr>
        <p:txBody>
          <a:bodyPr/>
          <a:lstStyle/>
          <a:p>
            <a:pPr>
              <a:lnSpc>
                <a:spcPct val="107000"/>
              </a:lnSpc>
              <a:spcAft>
                <a:spcPts val="800"/>
              </a:spcAft>
            </a:pPr>
            <a:r>
              <a:rPr lang="en-GB" sz="2800" b="1" dirty="0">
                <a:effectLst/>
                <a:latin typeface="+mn-lt"/>
                <a:ea typeface="Calibri" panose="020F0502020204030204" pitchFamily="34" charset="0"/>
              </a:rPr>
              <a:t>3. Read about the Bechdel Test. In pairs, discuss the questions.</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5</a:t>
            </a:fld>
            <a:endParaRPr lang="en-GB" noProof="0"/>
          </a:p>
        </p:txBody>
      </p:sp>
      <p:sp>
        <p:nvSpPr>
          <p:cNvPr id="4" name="Content Placeholder 2">
            <a:extLst>
              <a:ext uri="{FF2B5EF4-FFF2-40B4-BE49-F238E27FC236}">
                <a16:creationId xmlns:a16="http://schemas.microsoft.com/office/drawing/2014/main" id="{808F9514-25F5-9C1F-05AD-5C8E1DFD9A32}"/>
              </a:ext>
            </a:extLst>
          </p:cNvPr>
          <p:cNvSpPr txBox="1">
            <a:spLocks/>
          </p:cNvSpPr>
          <p:nvPr/>
        </p:nvSpPr>
        <p:spPr>
          <a:xfrm>
            <a:off x="648000" y="1691437"/>
            <a:ext cx="3823516" cy="450056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1200"/>
              </a:spcAft>
              <a:buAutoNum type="arabicPeriod"/>
              <a:tabLst>
                <a:tab pos="285750" algn="l"/>
              </a:tabLst>
            </a:pPr>
            <a:r>
              <a:rPr lang="en-GB" sz="2000" b="0" dirty="0">
                <a:solidFill>
                  <a:schemeClr val="tx1"/>
                </a:solidFill>
                <a:ea typeface="Arial" panose="020B0604020202020204" pitchFamily="34" charset="0"/>
              </a:rPr>
              <a:t>Use the checklist to talk about the representation of women in a film you watched recently.</a:t>
            </a:r>
          </a:p>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Do you thin</a:t>
            </a:r>
            <a:r>
              <a:rPr lang="en-GB" sz="2000" b="0" dirty="0">
                <a:solidFill>
                  <a:schemeClr val="tx1"/>
                </a:solidFill>
                <a:ea typeface="Arial" panose="020B0604020202020204" pitchFamily="34" charset="0"/>
              </a:rPr>
              <a:t>k this is a valid way of testing a film?</a:t>
            </a:r>
          </a:p>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What might some of its limitations be?</a:t>
            </a:r>
          </a:p>
        </p:txBody>
      </p:sp>
      <p:pic>
        <p:nvPicPr>
          <p:cNvPr id="7" name="Picture 6" descr="Image of a dictionary entry for the Bechdel Test reading&#10;&#10;The Bechdel Test (also known as the Bechdel–Wallace Test) is a simple measure to check the representation of women in film and other media. To pass the test, the film must meet three requirements:&#10;1. have at least two named female characters&#10;2. the female characters talk to each other &#10;3. the female characters have a conversation about something other than a man.&#10;&#10;The test was first created in 1985 by cartoonist Alison Bechdel  who used it in a comic strip as a simple, fun measure of the lack of female representation on screen. Twenty years later, critics started to use it to consider gender representation in films and other media such as video games, TV shows and plays. It isn’t a measure of a movie’s quality (many top movies actually fail it!), but it can be useful to point out how the industry as a whole exhibits a high degree of sexism and the lack of opportunity for female actors.&#10;">
            <a:extLst>
              <a:ext uri="{FF2B5EF4-FFF2-40B4-BE49-F238E27FC236}">
                <a16:creationId xmlns:a16="http://schemas.microsoft.com/office/drawing/2014/main" id="{0801A457-9951-2D9C-A9C6-A96C624AD3C2}"/>
              </a:ext>
            </a:extLst>
          </p:cNvPr>
          <p:cNvPicPr>
            <a:picLocks noChangeAspect="1"/>
          </p:cNvPicPr>
          <p:nvPr/>
        </p:nvPicPr>
        <p:blipFill>
          <a:blip r:embed="rId2"/>
          <a:stretch>
            <a:fillRect/>
          </a:stretch>
        </p:blipFill>
        <p:spPr>
          <a:xfrm>
            <a:off x="4835768" y="1651385"/>
            <a:ext cx="3675185" cy="4580665"/>
          </a:xfrm>
          <a:prstGeom prst="rect">
            <a:avLst/>
          </a:prstGeom>
        </p:spPr>
      </p:pic>
    </p:spTree>
    <p:extLst>
      <p:ext uri="{BB962C8B-B14F-4D97-AF65-F5344CB8AC3E}">
        <p14:creationId xmlns:p14="http://schemas.microsoft.com/office/powerpoint/2010/main" val="177094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8000" y="504000"/>
            <a:ext cx="5370963" cy="1324800"/>
          </a:xfrm>
        </p:spPr>
        <p:txBody>
          <a:bodyPr/>
          <a:lstStyle/>
          <a:p>
            <a:pPr>
              <a:lnSpc>
                <a:spcPct val="100000"/>
              </a:lnSpc>
              <a:spcAft>
                <a:spcPts val="800"/>
              </a:spcAft>
            </a:pPr>
            <a:r>
              <a:rPr lang="en-GB" sz="2800" b="1" dirty="0">
                <a:effectLst/>
                <a:latin typeface="+mn-lt"/>
                <a:ea typeface="Calibri" panose="020F0502020204030204" pitchFamily="34" charset="0"/>
              </a:rPr>
              <a:t>4. Read and discuss the magazine article.</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6</a:t>
            </a:fld>
            <a:endParaRPr lang="en-GB" noProof="0"/>
          </a:p>
        </p:txBody>
      </p:sp>
      <p:sp>
        <p:nvSpPr>
          <p:cNvPr id="4" name="Content Placeholder 2">
            <a:extLst>
              <a:ext uri="{FF2B5EF4-FFF2-40B4-BE49-F238E27FC236}">
                <a16:creationId xmlns:a16="http://schemas.microsoft.com/office/drawing/2014/main" id="{34A37A0C-1805-5B98-CC53-25D177835707}"/>
              </a:ext>
            </a:extLst>
          </p:cNvPr>
          <p:cNvSpPr txBox="1">
            <a:spLocks/>
          </p:cNvSpPr>
          <p:nvPr/>
        </p:nvSpPr>
        <p:spPr>
          <a:xfrm>
            <a:off x="648000" y="1604005"/>
            <a:ext cx="4619501" cy="450056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1200"/>
              </a:spcAft>
              <a:buAutoNum type="arabicPeriod"/>
              <a:tabLst>
                <a:tab pos="285750" algn="l"/>
              </a:tabLst>
            </a:pPr>
            <a:r>
              <a:rPr lang="en-GB" sz="2000" b="0" dirty="0">
                <a:solidFill>
                  <a:schemeClr val="tx1"/>
                </a:solidFill>
                <a:ea typeface="Arial" panose="020B0604020202020204" pitchFamily="34" charset="0"/>
              </a:rPr>
              <a:t>The article mentions three Disney films that pass the Bechdel Test. What is it that these films do that ones in the past have often failed to do?</a:t>
            </a:r>
          </a:p>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To what extent </a:t>
            </a:r>
            <a:r>
              <a:rPr lang="en-GB" sz="2000" b="0" dirty="0">
                <a:solidFill>
                  <a:schemeClr val="tx1"/>
                </a:solidFill>
                <a:ea typeface="Arial" panose="020B0604020202020204" pitchFamily="34" charset="0"/>
              </a:rPr>
              <a:t>do you agree that children’s films are key to creating gender equality in the next generation? Give reasons?</a:t>
            </a:r>
          </a:p>
          <a:p>
            <a:pPr marL="457200" indent="-457200">
              <a:spcBef>
                <a:spcPts val="0"/>
              </a:spcBef>
              <a:spcAft>
                <a:spcPts val="1200"/>
              </a:spcAft>
              <a:buAutoNum type="arabicPeriod"/>
              <a:tabLst>
                <a:tab pos="285750" algn="l"/>
              </a:tabLst>
            </a:pPr>
            <a:r>
              <a:rPr lang="en-GB" sz="2000" b="0" dirty="0">
                <a:solidFill>
                  <a:schemeClr val="tx1"/>
                </a:solidFill>
                <a:effectLst/>
                <a:ea typeface="Arial" panose="020B0604020202020204" pitchFamily="34" charset="0"/>
              </a:rPr>
              <a:t>Have you seen any films recently </a:t>
            </a:r>
            <a:r>
              <a:rPr lang="en-GB" sz="2000" b="0" dirty="0">
                <a:solidFill>
                  <a:schemeClr val="tx1"/>
                </a:solidFill>
                <a:ea typeface="Arial" panose="020B0604020202020204" pitchFamily="34" charset="0"/>
              </a:rPr>
              <a:t>which have tried to break gender stereotypes? What did they do?</a:t>
            </a:r>
            <a:endParaRPr lang="en-GB" sz="2000" b="0" dirty="0">
              <a:solidFill>
                <a:schemeClr val="tx1"/>
              </a:solidFill>
              <a:effectLst/>
              <a:ea typeface="Arial" panose="020B0604020202020204" pitchFamily="34" charset="0"/>
            </a:endParaRPr>
          </a:p>
        </p:txBody>
      </p:sp>
      <p:pic>
        <p:nvPicPr>
          <p:cNvPr id="7" name="Picture 6" descr="Image of a magazine article reading&#10;&#10;Is creating tough women in films such a tough job?&#10;&#10;Looking for a good movie to watch? For International Women’s Day this month, pick a film that has passed the Bechdel Test. If you have kids, whether boys or girls, find a family film that avoids the frequently-used, stereotypical female characters and instead find one that portrays women as they are – strong, smart and capable!&#10;&#10;Sadly, this wasn’t always an easy option. Disney, one of the main film studios 30 to 40 years ago, consistently reinforced gender stereotypes in film after film that portrayed women with unrealistic body shapes dressing nicely at home, readying themselves to be rescued by Prince Charming. &#10;&#10;Since then, Disney films like Frozen (2013) and Moana (2016) have instigated a positive shift in the representation of women in films. And more recently,  Raya and the Last Dragon (2021) impressed the critics; it passes the Bechdel Test with flying colours. All these films show active female characters and focus on the relationships between sisters, mothers or female friends/rivals. The main character in Frozen, Elsa, breaks the stereotype mould with her complex emotional journey and her role as a queen, rather than a princess waiting for a prince. This makes young female audiences feel empowered and confident. Moana took this idea further by presenting a lead character who is on a quest to save her people. The film celebrates her as a female who is a leader, adventurer and hero in her own right, creating a sense of pride and validation. Raya is one in a cast full of other female characters. These female relationships anchor the movie, and while Raya wishes to save her father, the main focus is on Raya and her own heroic journey, with particular attention given to how she and her female rival, Namaari, start learning to trust one another again. These blockbuster films, aimed at the next adult generation, all represent a significant milestone in how Disney (and hopefully other studios) characterise women. These films emphasise the capabilities of women, and the importance of their individual journeys, and, as a result, inspire women to be themselves and recognise their strengths.&#10;&#10;The evolving female depictions of women in Disney's storytelling is significant as it not only influences the young audience's perception of gender roles but also contributes to a larger societal conversation about judging people based on their actions, not on their gender. This much-needed discussion will make many of us feel optimistic about the future of young girls. One woman who is helping the cinema industry to undermine stereotypical attitudes about women is writer and activist Melissa Silverstein. She’s one of the most influential critics of gender issues in contemporary cinema and says, ‘Girl characters need to be as fully fleshed out as male characters … we need boys to … understand [that] in real life girls are equal.’ &#10;&#10;So does this mean we’ll be seeing more films that replace powerless female characters with stronger ones? Perhaps not quite yet. Disney’s output of strong, pragmatic females is still few and far between, suggesting the industry still needs to give the area more attention. Particularly, as the representation of women in films heavily influences society’s view of women, studios should take their responsibility more seriously and work harder to set realistic standards for our children and their future, encouraging both strong girls and boys. ">
            <a:extLst>
              <a:ext uri="{FF2B5EF4-FFF2-40B4-BE49-F238E27FC236}">
                <a16:creationId xmlns:a16="http://schemas.microsoft.com/office/drawing/2014/main" id="{16B5F5EB-EC99-0EA9-28B6-6CE9A145EB57}"/>
              </a:ext>
            </a:extLst>
          </p:cNvPr>
          <p:cNvPicPr>
            <a:picLocks noChangeAspect="1"/>
          </p:cNvPicPr>
          <p:nvPr/>
        </p:nvPicPr>
        <p:blipFill>
          <a:blip r:embed="rId2"/>
          <a:stretch>
            <a:fillRect/>
          </a:stretch>
        </p:blipFill>
        <p:spPr>
          <a:xfrm>
            <a:off x="6173039" y="504000"/>
            <a:ext cx="4479076" cy="5868000"/>
          </a:xfrm>
          <a:prstGeom prst="rect">
            <a:avLst/>
          </a:prstGeom>
        </p:spPr>
      </p:pic>
    </p:spTree>
    <p:extLst>
      <p:ext uri="{BB962C8B-B14F-4D97-AF65-F5344CB8AC3E}">
        <p14:creationId xmlns:p14="http://schemas.microsoft.com/office/powerpoint/2010/main" val="316592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8000" y="504000"/>
            <a:ext cx="10440000" cy="1167782"/>
          </a:xfrm>
        </p:spPr>
        <p:txBody>
          <a:bodyPr/>
          <a:lstStyle/>
          <a:p>
            <a:pPr>
              <a:lnSpc>
                <a:spcPct val="107000"/>
              </a:lnSpc>
              <a:spcAft>
                <a:spcPts val="800"/>
              </a:spcAft>
              <a:tabLst>
                <a:tab pos="285750" algn="l"/>
              </a:tabLst>
            </a:pPr>
            <a:r>
              <a:rPr lang="en-GB" sz="2800" b="1" dirty="0">
                <a:latin typeface="+mn-lt"/>
                <a:ea typeface="Calibri" panose="020F0502020204030204" pitchFamily="34" charset="0"/>
              </a:rPr>
              <a:t>5</a:t>
            </a:r>
            <a:r>
              <a:rPr lang="en-GB" sz="2800" b="1" dirty="0">
                <a:effectLst/>
                <a:latin typeface="+mn-lt"/>
                <a:ea typeface="Calibri" panose="020F0502020204030204" pitchFamily="34" charset="0"/>
              </a:rPr>
              <a:t>. Look again at the article. Copy the table and record useful phrases you find for talking about the representation or lack of representation of women in the media.</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7</a:t>
            </a:fld>
            <a:endParaRPr lang="en-GB" noProof="0"/>
          </a:p>
        </p:txBody>
      </p:sp>
      <p:graphicFrame>
        <p:nvGraphicFramePr>
          <p:cNvPr id="7" name="Table 6">
            <a:extLst>
              <a:ext uri="{FF2B5EF4-FFF2-40B4-BE49-F238E27FC236}">
                <a16:creationId xmlns:a16="http://schemas.microsoft.com/office/drawing/2014/main" id="{F96066DE-777D-4F48-4BB7-DED065719BC0}"/>
              </a:ext>
            </a:extLst>
          </p:cNvPr>
          <p:cNvGraphicFramePr>
            <a:graphicFrameLocks noGrp="1"/>
          </p:cNvGraphicFramePr>
          <p:nvPr>
            <p:extLst>
              <p:ext uri="{D42A27DB-BD31-4B8C-83A1-F6EECF244321}">
                <p14:modId xmlns:p14="http://schemas.microsoft.com/office/powerpoint/2010/main" val="142778230"/>
              </p:ext>
            </p:extLst>
          </p:nvPr>
        </p:nvGraphicFramePr>
        <p:xfrm>
          <a:off x="648000" y="2698447"/>
          <a:ext cx="5792994" cy="3084407"/>
        </p:xfrm>
        <a:graphic>
          <a:graphicData uri="http://schemas.openxmlformats.org/drawingml/2006/table">
            <a:tbl>
              <a:tblPr firstRow="1" bandRow="1">
                <a:tableStyleId>{5C22544A-7EE6-4342-B048-85BDC9FD1C3A}</a:tableStyleId>
              </a:tblPr>
              <a:tblGrid>
                <a:gridCol w="2896497">
                  <a:extLst>
                    <a:ext uri="{9D8B030D-6E8A-4147-A177-3AD203B41FA5}">
                      <a16:colId xmlns:a16="http://schemas.microsoft.com/office/drawing/2014/main" val="2585523595"/>
                    </a:ext>
                  </a:extLst>
                </a:gridCol>
                <a:gridCol w="2896497">
                  <a:extLst>
                    <a:ext uri="{9D8B030D-6E8A-4147-A177-3AD203B41FA5}">
                      <a16:colId xmlns:a16="http://schemas.microsoft.com/office/drawing/2014/main" val="2010077362"/>
                    </a:ext>
                  </a:extLst>
                </a:gridCol>
              </a:tblGrid>
              <a:tr h="1468967">
                <a:tc>
                  <a:txBody>
                    <a:bodyPr/>
                    <a:lstStyle/>
                    <a:p>
                      <a:pPr algn="ctr"/>
                      <a:endParaRPr lang="en-GB" sz="1800" b="1" i="0" kern="1200" dirty="0">
                        <a:solidFill>
                          <a:schemeClr val="tx1"/>
                        </a:solidFill>
                        <a:effectLst/>
                        <a:latin typeface="+mn-lt"/>
                        <a:ea typeface="+mn-ea"/>
                        <a:cs typeface="+mn-cs"/>
                      </a:endParaRPr>
                    </a:p>
                    <a:p>
                      <a:pPr algn="ctr"/>
                      <a:r>
                        <a:rPr lang="en-GB" sz="1800" b="1" i="0" kern="1200" dirty="0">
                          <a:solidFill>
                            <a:schemeClr val="tx1"/>
                          </a:solidFill>
                          <a:effectLst/>
                          <a:latin typeface="+mn-lt"/>
                          <a:ea typeface="+mn-ea"/>
                          <a:cs typeface="+mn-cs"/>
                        </a:rPr>
                        <a:t>Things we want </a:t>
                      </a:r>
                      <a:br>
                        <a:rPr lang="en-GB" sz="1800" b="1" i="0" kern="1200" dirty="0">
                          <a:solidFill>
                            <a:schemeClr val="tx1"/>
                          </a:solidFill>
                          <a:effectLst/>
                          <a:latin typeface="+mn-lt"/>
                          <a:ea typeface="+mn-ea"/>
                          <a:cs typeface="+mn-cs"/>
                        </a:rPr>
                      </a:br>
                      <a:r>
                        <a:rPr lang="en-GB" sz="1800" b="1" i="0" kern="1200" dirty="0">
                          <a:solidFill>
                            <a:schemeClr val="tx1"/>
                          </a:solidFill>
                          <a:effectLst/>
                          <a:latin typeface="+mn-lt"/>
                          <a:ea typeface="+mn-ea"/>
                          <a:cs typeface="+mn-cs"/>
                        </a:rPr>
                        <a:t>media to do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endParaRPr lang="en-GB" sz="1800" b="1" i="0" kern="1200" dirty="0">
                        <a:solidFill>
                          <a:schemeClr val="tx1"/>
                        </a:solidFill>
                        <a:effectLst/>
                        <a:latin typeface="+mn-lt"/>
                        <a:ea typeface="+mn-ea"/>
                        <a:cs typeface="+mn-cs"/>
                      </a:endParaRPr>
                    </a:p>
                    <a:p>
                      <a:pPr algn="ctr"/>
                      <a:r>
                        <a:rPr lang="en-GB" sz="1800" b="1" i="0" kern="1200" dirty="0">
                          <a:solidFill>
                            <a:schemeClr val="tx1"/>
                          </a:solidFill>
                          <a:effectLst/>
                          <a:latin typeface="+mn-lt"/>
                          <a:ea typeface="+mn-ea"/>
                          <a:cs typeface="+mn-cs"/>
                        </a:rPr>
                        <a:t>Things we don’t </a:t>
                      </a:r>
                      <a:br>
                        <a:rPr lang="en-GB" sz="1800" b="1" i="0" kern="1200" dirty="0">
                          <a:solidFill>
                            <a:schemeClr val="tx1"/>
                          </a:solidFill>
                          <a:effectLst/>
                          <a:latin typeface="+mn-lt"/>
                          <a:ea typeface="+mn-ea"/>
                          <a:cs typeface="+mn-cs"/>
                        </a:rPr>
                      </a:br>
                      <a:r>
                        <a:rPr lang="en-GB" sz="1800" b="1" i="0" kern="1200" dirty="0">
                          <a:solidFill>
                            <a:schemeClr val="tx1"/>
                          </a:solidFill>
                          <a:effectLst/>
                          <a:latin typeface="+mn-lt"/>
                          <a:ea typeface="+mn-ea"/>
                          <a:cs typeface="+mn-cs"/>
                        </a:rPr>
                        <a:t>want media to do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788497895"/>
                  </a:ext>
                </a:extLst>
              </a:tr>
              <a:tr h="1468967">
                <a:tc>
                  <a:txBody>
                    <a:bodyPr/>
                    <a:lstStyle/>
                    <a:p>
                      <a:pPr algn="ctr"/>
                      <a:r>
                        <a:rPr lang="en-GB" sz="1800" b="0" i="0" kern="1200" dirty="0">
                          <a:solidFill>
                            <a:schemeClr val="dk1"/>
                          </a:solidFill>
                          <a:effectLst/>
                          <a:latin typeface="+mn-lt"/>
                          <a:ea typeface="+mn-ea"/>
                          <a:cs typeface="+mn-cs"/>
                        </a:rPr>
                        <a:t>set realistic standards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algn="ctr">
                        <a:spcAft>
                          <a:spcPts val="600"/>
                        </a:spcAft>
                      </a:pPr>
                      <a:r>
                        <a:rPr lang="en-GB" sz="1800" b="0" i="0" kern="1200" dirty="0">
                          <a:solidFill>
                            <a:schemeClr val="dk1"/>
                          </a:solidFill>
                          <a:effectLst/>
                          <a:latin typeface="+mn-lt"/>
                          <a:ea typeface="+mn-ea"/>
                          <a:cs typeface="+mn-cs"/>
                        </a:rPr>
                        <a:t>reinforce gender stereotypes</a:t>
                      </a:r>
                      <a:endParaRPr lang="en-GB" sz="1800" kern="1200" dirty="0">
                        <a:solidFill>
                          <a:schemeClr val="dk1"/>
                        </a:solidFill>
                        <a:effectLst/>
                        <a:latin typeface="+mn-lt"/>
                        <a:ea typeface="+mn-ea"/>
                        <a:cs typeface="+mn-cs"/>
                      </a:endParaRPr>
                    </a:p>
                    <a:p>
                      <a:pPr algn="ctr">
                        <a:spcAft>
                          <a:spcPts val="600"/>
                        </a:spcAft>
                      </a:pPr>
                      <a:r>
                        <a:rPr lang="en-GB" sz="1800" b="0" i="0" kern="1200" dirty="0">
                          <a:solidFill>
                            <a:schemeClr val="dk1"/>
                          </a:solidFill>
                          <a:effectLst/>
                          <a:latin typeface="+mn-lt"/>
                          <a:ea typeface="+mn-ea"/>
                          <a:cs typeface="+mn-cs"/>
                        </a:rPr>
                        <a:t>portray unrealistic body types</a:t>
                      </a:r>
                      <a:endParaRPr lang="en-GB" sz="1800" kern="1200" dirty="0">
                        <a:solidFill>
                          <a:schemeClr val="dk1"/>
                        </a:solidFill>
                        <a:effectLst/>
                        <a:latin typeface="+mn-lt"/>
                        <a:ea typeface="+mn-ea"/>
                        <a:cs typeface="+mn-cs"/>
                      </a:endParaRPr>
                    </a:p>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extLst>
                  <a:ext uri="{0D108BD9-81ED-4DB2-BD59-A6C34878D82A}">
                    <a16:rowId xmlns:a16="http://schemas.microsoft.com/office/drawing/2014/main" val="1751753944"/>
                  </a:ext>
                </a:extLst>
              </a:tr>
            </a:tbl>
          </a:graphicData>
        </a:graphic>
      </p:graphicFrame>
    </p:spTree>
    <p:extLst>
      <p:ext uri="{BB962C8B-B14F-4D97-AF65-F5344CB8AC3E}">
        <p14:creationId xmlns:p14="http://schemas.microsoft.com/office/powerpoint/2010/main" val="352516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991E2D2-4387-0B8D-97FB-59EA9722315C}"/>
              </a:ext>
              <a:ext uri="{C183D7F6-B498-43B3-948B-1728B52AA6E4}">
                <adec:decorative xmlns:adec="http://schemas.microsoft.com/office/drawing/2017/decorative" val="1"/>
              </a:ext>
            </a:extLst>
          </p:cNvPr>
          <p:cNvPicPr>
            <a:picLocks noChangeAspect="1"/>
          </p:cNvPicPr>
          <p:nvPr/>
        </p:nvPicPr>
        <p:blipFill rotWithShape="1">
          <a:blip r:embed="rId2"/>
          <a:srcRect r="44179"/>
          <a:stretch/>
        </p:blipFill>
        <p:spPr>
          <a:xfrm>
            <a:off x="6438406" y="3188496"/>
            <a:ext cx="5753594" cy="2503173"/>
          </a:xfrm>
          <a:prstGeom prst="rect">
            <a:avLst/>
          </a:prstGeom>
        </p:spPr>
      </p:pic>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7999" y="628575"/>
            <a:ext cx="9964583" cy="1001643"/>
          </a:xfrm>
        </p:spPr>
        <p:txBody>
          <a:bodyPr/>
          <a:lstStyle/>
          <a:p>
            <a:pPr>
              <a:lnSpc>
                <a:spcPct val="115000"/>
              </a:lnSpc>
              <a:spcAft>
                <a:spcPts val="600"/>
              </a:spcAft>
            </a:pPr>
            <a:r>
              <a:rPr lang="en-GB" sz="2800" b="1" dirty="0">
                <a:effectLst/>
                <a:latin typeface="+mn-lt"/>
                <a:ea typeface="Calibri" panose="020F0502020204030204" pitchFamily="34" charset="0"/>
              </a:rPr>
              <a:t>6. Two friends are talking about a TV show they watch set in a hospital. Read what they say with emotion.</a:t>
            </a: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8</a:t>
            </a:fld>
            <a:endParaRPr lang="en-GB" noProof="0"/>
          </a:p>
        </p:txBody>
      </p:sp>
      <p:pic>
        <p:nvPicPr>
          <p:cNvPr id="7" name="Picture 6">
            <a:extLst>
              <a:ext uri="{FF2B5EF4-FFF2-40B4-BE49-F238E27FC236}">
                <a16:creationId xmlns:a16="http://schemas.microsoft.com/office/drawing/2014/main" id="{62F23D4F-CC00-14F6-86E9-A8ADD7B6DD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7998" y="1869621"/>
            <a:ext cx="5350867" cy="3822048"/>
          </a:xfrm>
          <a:prstGeom prst="rect">
            <a:avLst/>
          </a:prstGeom>
        </p:spPr>
      </p:pic>
      <p:sp>
        <p:nvSpPr>
          <p:cNvPr id="9" name="TextBox 8">
            <a:extLst>
              <a:ext uri="{FF2B5EF4-FFF2-40B4-BE49-F238E27FC236}">
                <a16:creationId xmlns:a16="http://schemas.microsoft.com/office/drawing/2014/main" id="{38037AE6-409E-E4C7-A261-9C2DB6B9C8E5}"/>
              </a:ext>
            </a:extLst>
          </p:cNvPr>
          <p:cNvSpPr txBox="1"/>
          <p:nvPr/>
        </p:nvSpPr>
        <p:spPr>
          <a:xfrm>
            <a:off x="798724" y="1980154"/>
            <a:ext cx="2225830" cy="843434"/>
          </a:xfrm>
          <a:prstGeom prst="rect">
            <a:avLst/>
          </a:prstGeom>
          <a:noFill/>
        </p:spPr>
        <p:txBody>
          <a:bodyPr wrap="square">
            <a:spAutoFit/>
          </a:bodyPr>
          <a:lstStyle/>
          <a:p>
            <a:pPr algn="ctr"/>
            <a:r>
              <a:rPr lang="en-GB" sz="1200" b="0" i="0" dirty="0">
                <a:solidFill>
                  <a:srgbClr val="000000"/>
                </a:solidFill>
                <a:effectLst/>
              </a:rPr>
              <a:t>This show really annoys me! It just reinforces gender stereotypes that women are nurses and men are doctors.</a:t>
            </a:r>
            <a:endParaRPr lang="en-US" sz="1200" dirty="0"/>
          </a:p>
        </p:txBody>
      </p:sp>
      <p:sp>
        <p:nvSpPr>
          <p:cNvPr id="11" name="TextBox 10">
            <a:extLst>
              <a:ext uri="{FF2B5EF4-FFF2-40B4-BE49-F238E27FC236}">
                <a16:creationId xmlns:a16="http://schemas.microsoft.com/office/drawing/2014/main" id="{F477AFC1-8914-0394-C33B-D044B6AA2987}"/>
              </a:ext>
            </a:extLst>
          </p:cNvPr>
          <p:cNvSpPr txBox="1"/>
          <p:nvPr/>
        </p:nvSpPr>
        <p:spPr>
          <a:xfrm>
            <a:off x="3496828" y="2500422"/>
            <a:ext cx="2431700" cy="646331"/>
          </a:xfrm>
          <a:prstGeom prst="rect">
            <a:avLst/>
          </a:prstGeom>
          <a:noFill/>
        </p:spPr>
        <p:txBody>
          <a:bodyPr wrap="square">
            <a:spAutoFit/>
          </a:bodyPr>
          <a:lstStyle/>
          <a:p>
            <a:pPr algn="ctr"/>
            <a:r>
              <a:rPr lang="en-GB" sz="1200" b="0" i="0" dirty="0">
                <a:solidFill>
                  <a:srgbClr val="000000"/>
                </a:solidFill>
                <a:effectLst/>
              </a:rPr>
              <a:t>What a disappointment! They should have at least one female doctor to inspire women.</a:t>
            </a:r>
            <a:endParaRPr lang="en-US" sz="1200" dirty="0"/>
          </a:p>
        </p:txBody>
      </p:sp>
      <p:sp>
        <p:nvSpPr>
          <p:cNvPr id="13" name="TextBox 12">
            <a:extLst>
              <a:ext uri="{FF2B5EF4-FFF2-40B4-BE49-F238E27FC236}">
                <a16:creationId xmlns:a16="http://schemas.microsoft.com/office/drawing/2014/main" id="{1CA29749-9695-DD63-B50D-A7A7FAEEC273}"/>
              </a:ext>
            </a:extLst>
          </p:cNvPr>
          <p:cNvSpPr txBox="1"/>
          <p:nvPr/>
        </p:nvSpPr>
        <p:spPr>
          <a:xfrm>
            <a:off x="939401" y="3207746"/>
            <a:ext cx="1673171" cy="646331"/>
          </a:xfrm>
          <a:prstGeom prst="rect">
            <a:avLst/>
          </a:prstGeom>
          <a:noFill/>
        </p:spPr>
        <p:txBody>
          <a:bodyPr wrap="square">
            <a:spAutoFit/>
          </a:bodyPr>
          <a:lstStyle/>
          <a:p>
            <a:pPr algn="ctr"/>
            <a:r>
              <a:rPr lang="en-GB" sz="1200" b="0" i="0" dirty="0">
                <a:solidFill>
                  <a:srgbClr val="000000"/>
                </a:solidFill>
                <a:effectLst/>
              </a:rPr>
              <a:t>And the doctors speak to the nurses really slowly. </a:t>
            </a:r>
            <a:endParaRPr lang="en-US" sz="1200" dirty="0"/>
          </a:p>
        </p:txBody>
      </p:sp>
      <p:sp>
        <p:nvSpPr>
          <p:cNvPr id="15" name="TextBox 14">
            <a:extLst>
              <a:ext uri="{FF2B5EF4-FFF2-40B4-BE49-F238E27FC236}">
                <a16:creationId xmlns:a16="http://schemas.microsoft.com/office/drawing/2014/main" id="{D9C7801E-AD8B-F6DB-B5C7-B4A9C5F4B3C1}"/>
              </a:ext>
            </a:extLst>
          </p:cNvPr>
          <p:cNvSpPr txBox="1"/>
          <p:nvPr/>
        </p:nvSpPr>
        <p:spPr>
          <a:xfrm>
            <a:off x="3848399" y="3816205"/>
            <a:ext cx="1673171" cy="276999"/>
          </a:xfrm>
          <a:prstGeom prst="rect">
            <a:avLst/>
          </a:prstGeom>
          <a:noFill/>
        </p:spPr>
        <p:txBody>
          <a:bodyPr wrap="square">
            <a:spAutoFit/>
          </a:bodyPr>
          <a:lstStyle/>
          <a:p>
            <a:pPr algn="ctr"/>
            <a:r>
              <a:rPr lang="en-GB" sz="1200" b="0" i="0" dirty="0">
                <a:solidFill>
                  <a:srgbClr val="000000"/>
                </a:solidFill>
                <a:effectLst/>
              </a:rPr>
              <a:t>That’s ridiculous!</a:t>
            </a:r>
            <a:endParaRPr lang="en-US" sz="1200" dirty="0"/>
          </a:p>
        </p:txBody>
      </p:sp>
      <p:sp>
        <p:nvSpPr>
          <p:cNvPr id="17" name="TextBox 16">
            <a:extLst>
              <a:ext uri="{FF2B5EF4-FFF2-40B4-BE49-F238E27FC236}">
                <a16:creationId xmlns:a16="http://schemas.microsoft.com/office/drawing/2014/main" id="{FC5C8E8B-6BD0-2D5E-927C-BE9EC32AF060}"/>
              </a:ext>
            </a:extLst>
          </p:cNvPr>
          <p:cNvSpPr txBox="1"/>
          <p:nvPr/>
        </p:nvSpPr>
        <p:spPr>
          <a:xfrm>
            <a:off x="879108" y="4409235"/>
            <a:ext cx="2225830" cy="843434"/>
          </a:xfrm>
          <a:prstGeom prst="rect">
            <a:avLst/>
          </a:prstGeom>
          <a:noFill/>
        </p:spPr>
        <p:txBody>
          <a:bodyPr wrap="square">
            <a:spAutoFit/>
          </a:bodyPr>
          <a:lstStyle/>
          <a:p>
            <a:pPr algn="ctr"/>
            <a:r>
              <a:rPr lang="en-GB" sz="1200" b="0" i="0" dirty="0">
                <a:solidFill>
                  <a:srgbClr val="000000"/>
                </a:solidFill>
                <a:effectLst/>
              </a:rPr>
              <a:t>They also portray unrealistic body types. Everyone in the show is six feet tall and thin. How crazy is that!</a:t>
            </a:r>
            <a:endParaRPr lang="en-US" sz="1200" dirty="0"/>
          </a:p>
        </p:txBody>
      </p:sp>
      <p:sp>
        <p:nvSpPr>
          <p:cNvPr id="18" name="TextBox 17">
            <a:extLst>
              <a:ext uri="{FF2B5EF4-FFF2-40B4-BE49-F238E27FC236}">
                <a16:creationId xmlns:a16="http://schemas.microsoft.com/office/drawing/2014/main" id="{66285F67-867E-3D3C-E18A-717031E01A82}"/>
              </a:ext>
            </a:extLst>
          </p:cNvPr>
          <p:cNvSpPr txBox="1"/>
          <p:nvPr/>
        </p:nvSpPr>
        <p:spPr>
          <a:xfrm>
            <a:off x="3928906" y="4641229"/>
            <a:ext cx="1868993" cy="661680"/>
          </a:xfrm>
          <a:prstGeom prst="rect">
            <a:avLst/>
          </a:prstGeom>
          <a:noFill/>
        </p:spPr>
        <p:txBody>
          <a:bodyPr wrap="square" rtlCol="0">
            <a:spAutoFit/>
          </a:bodyPr>
          <a:lstStyle/>
          <a:p>
            <a:pPr algn="ctr"/>
            <a:r>
              <a:rPr lang="en-GB" sz="1200" b="0" i="0" dirty="0">
                <a:solidFill>
                  <a:srgbClr val="000000"/>
                </a:solidFill>
                <a:effectLst/>
              </a:rPr>
              <a:t>What a shame! It’s such a popular show. It’s not great representation.</a:t>
            </a:r>
            <a:endParaRPr lang="en-US" sz="1200" dirty="0"/>
          </a:p>
        </p:txBody>
      </p:sp>
      <p:sp>
        <p:nvSpPr>
          <p:cNvPr id="22" name="TextBox 21">
            <a:extLst>
              <a:ext uri="{FF2B5EF4-FFF2-40B4-BE49-F238E27FC236}">
                <a16:creationId xmlns:a16="http://schemas.microsoft.com/office/drawing/2014/main" id="{E15951F0-8082-BE6A-836B-348F03E19C0F}"/>
              </a:ext>
            </a:extLst>
          </p:cNvPr>
          <p:cNvSpPr txBox="1"/>
          <p:nvPr/>
        </p:nvSpPr>
        <p:spPr>
          <a:xfrm>
            <a:off x="7234693" y="3638104"/>
            <a:ext cx="4357307" cy="1815882"/>
          </a:xfrm>
          <a:prstGeom prst="rect">
            <a:avLst/>
          </a:prstGeom>
          <a:noFill/>
        </p:spPr>
        <p:txBody>
          <a:bodyPr wrap="square">
            <a:spAutoFit/>
          </a:bodyPr>
          <a:lstStyle/>
          <a:p>
            <a:r>
              <a:rPr lang="en-GB" sz="1400" b="1" i="0" dirty="0">
                <a:solidFill>
                  <a:srgbClr val="23085A"/>
                </a:solidFill>
                <a:effectLst/>
              </a:rPr>
              <a:t>Effective communication</a:t>
            </a:r>
          </a:p>
          <a:p>
            <a:r>
              <a:rPr lang="en-GB" sz="1400" b="0" i="0" dirty="0">
                <a:solidFill>
                  <a:srgbClr val="000000"/>
                </a:solidFill>
                <a:effectLst/>
              </a:rPr>
              <a:t>When discussing topics that you feel strongly about and which affect you personally, you will want to show emotion such as anger, frustration, disappointment, enthusiasm or sympathy. Adjusting your speech (tone, pitch, volume, intonation) can help you convey how you feel and engage your listeners on a deeper level. </a:t>
            </a:r>
            <a:endParaRPr lang="en-US" sz="1400" b="1" dirty="0"/>
          </a:p>
        </p:txBody>
      </p:sp>
    </p:spTree>
    <p:extLst>
      <p:ext uri="{BB962C8B-B14F-4D97-AF65-F5344CB8AC3E}">
        <p14:creationId xmlns:p14="http://schemas.microsoft.com/office/powerpoint/2010/main" val="53937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FE8C-BF78-6987-8652-C644B20D5DC4}"/>
              </a:ext>
            </a:extLst>
          </p:cNvPr>
          <p:cNvSpPr>
            <a:spLocks noGrp="1"/>
          </p:cNvSpPr>
          <p:nvPr>
            <p:ph type="title"/>
          </p:nvPr>
        </p:nvSpPr>
        <p:spPr>
          <a:xfrm>
            <a:off x="649781" y="675515"/>
            <a:ext cx="5446219" cy="792000"/>
          </a:xfrm>
        </p:spPr>
        <p:txBody>
          <a:bodyPr/>
          <a:lstStyle/>
          <a:p>
            <a:pPr>
              <a:lnSpc>
                <a:spcPct val="107000"/>
              </a:lnSpc>
              <a:spcAft>
                <a:spcPts val="800"/>
              </a:spcAft>
              <a:tabLst>
                <a:tab pos="285750" algn="l"/>
              </a:tabLst>
            </a:pPr>
            <a:r>
              <a:rPr lang="en-GB" sz="2800" b="1" dirty="0">
                <a:solidFill>
                  <a:srgbClr val="002060"/>
                </a:solidFill>
                <a:effectLst/>
                <a:latin typeface="+mn-lt"/>
                <a:ea typeface="Calibri" panose="020F0502020204030204" pitchFamily="34" charset="0"/>
              </a:rPr>
              <a:t>7. Look at the photos and react to what you see. Comment and share views about it.</a:t>
            </a:r>
            <a:endParaRPr lang="en-GB" sz="2800" dirty="0">
              <a:solidFill>
                <a:srgbClr val="002060"/>
              </a:solidFill>
              <a:effectLst/>
              <a:latin typeface="+mn-lt"/>
              <a:ea typeface="Calibri" panose="020F0502020204030204" pitchFamily="34" charset="0"/>
            </a:endParaRPr>
          </a:p>
        </p:txBody>
      </p:sp>
      <p:sp>
        <p:nvSpPr>
          <p:cNvPr id="5" name="Slide Number Placeholder 4">
            <a:extLst>
              <a:ext uri="{FF2B5EF4-FFF2-40B4-BE49-F238E27FC236}">
                <a16:creationId xmlns:a16="http://schemas.microsoft.com/office/drawing/2014/main" id="{CC3B2E52-0E1A-D6E2-C94E-8D49F2B4B5A4}"/>
              </a:ext>
            </a:extLst>
          </p:cNvPr>
          <p:cNvSpPr>
            <a:spLocks noGrp="1"/>
          </p:cNvSpPr>
          <p:nvPr>
            <p:ph type="sldNum" sz="quarter" idx="12"/>
          </p:nvPr>
        </p:nvSpPr>
        <p:spPr/>
        <p:txBody>
          <a:bodyPr/>
          <a:lstStyle/>
          <a:p>
            <a:fld id="{A36854FA-307F-854E-96D4-DE585DB24BD3}" type="slidenum">
              <a:rPr lang="en-GB" noProof="0" smtClean="0"/>
              <a:t>9</a:t>
            </a:fld>
            <a:endParaRPr lang="en-GB" noProof="0"/>
          </a:p>
        </p:txBody>
      </p:sp>
      <p:pic>
        <p:nvPicPr>
          <p:cNvPr id="6" name="Picture 5">
            <a:extLst>
              <a:ext uri="{FF2B5EF4-FFF2-40B4-BE49-F238E27FC236}">
                <a16:creationId xmlns:a16="http://schemas.microsoft.com/office/drawing/2014/main" id="{4E8D91A3-E59C-A82B-C21C-3ACA3CB1D2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84530" y="675515"/>
            <a:ext cx="4824050" cy="5696485"/>
          </a:xfrm>
          <a:prstGeom prst="rect">
            <a:avLst/>
          </a:prstGeom>
        </p:spPr>
      </p:pic>
    </p:spTree>
    <p:extLst>
      <p:ext uri="{BB962C8B-B14F-4D97-AF65-F5344CB8AC3E}">
        <p14:creationId xmlns:p14="http://schemas.microsoft.com/office/powerpoint/2010/main" val="3070168938"/>
      </p:ext>
    </p:extLst>
  </p:cSld>
  <p:clrMapOvr>
    <a:masterClrMapping/>
  </p:clrMapOvr>
</p:sld>
</file>

<file path=ppt/theme/theme1.xml><?xml version="1.0" encoding="utf-8"?>
<a:theme xmlns:a="http://schemas.openxmlformats.org/drawingml/2006/main" name="Cover">
  <a:themeElements>
    <a:clrScheme name="Global templates 2022 - orange">
      <a:dk1>
        <a:srgbClr val="000000"/>
      </a:dk1>
      <a:lt1>
        <a:srgbClr val="FFFFFF"/>
      </a:lt1>
      <a:dk2>
        <a:srgbClr val="230859"/>
      </a:dk2>
      <a:lt2>
        <a:srgbClr val="FFC288"/>
      </a:lt2>
      <a:accent1>
        <a:srgbClr val="FF8200"/>
      </a:accent1>
      <a:accent2>
        <a:srgbClr val="FF00C8"/>
      </a:accent2>
      <a:accent3>
        <a:srgbClr val="00DCFF"/>
      </a:accent3>
      <a:accent4>
        <a:srgbClr val="B25EFF"/>
      </a:accent4>
      <a:accent5>
        <a:srgbClr val="5DEB4B"/>
      </a:accent5>
      <a:accent6>
        <a:srgbClr val="EE0034"/>
      </a:accent6>
      <a:hlink>
        <a:srgbClr val="3344DD"/>
      </a:hlink>
      <a:folHlink>
        <a:srgbClr val="FF4635"/>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B20498AF-C56F-304C-BC6C-644C25A3D7BA}"/>
    </a:ext>
  </a:extLst>
</a:theme>
</file>

<file path=ppt/theme/theme2.xml><?xml version="1.0" encoding="utf-8"?>
<a:theme xmlns:a="http://schemas.openxmlformats.org/drawingml/2006/main" name="Section - indigo">
  <a:themeElements>
    <a:clrScheme name="Global templates 2022 - orange">
      <a:dk1>
        <a:srgbClr val="000000"/>
      </a:dk1>
      <a:lt1>
        <a:srgbClr val="FFFFFF"/>
      </a:lt1>
      <a:dk2>
        <a:srgbClr val="230859"/>
      </a:dk2>
      <a:lt2>
        <a:srgbClr val="FFC288"/>
      </a:lt2>
      <a:accent1>
        <a:srgbClr val="FF8200"/>
      </a:accent1>
      <a:accent2>
        <a:srgbClr val="FF00C8"/>
      </a:accent2>
      <a:accent3>
        <a:srgbClr val="00DCFF"/>
      </a:accent3>
      <a:accent4>
        <a:srgbClr val="B25EFF"/>
      </a:accent4>
      <a:accent5>
        <a:srgbClr val="5DEB4B"/>
      </a:accent5>
      <a:accent6>
        <a:srgbClr val="EE0034"/>
      </a:accent6>
      <a:hlink>
        <a:srgbClr val="3344DD"/>
      </a:hlink>
      <a:folHlink>
        <a:srgbClr val="FF4635"/>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21BAA681-D799-924D-923C-70C4C5D3E142}"/>
    </a:ext>
  </a:extLst>
</a:theme>
</file>

<file path=ppt/theme/theme3.xml><?xml version="1.0" encoding="utf-8"?>
<a:theme xmlns:a="http://schemas.openxmlformats.org/drawingml/2006/main" name="Section - white">
  <a:themeElements>
    <a:clrScheme name="Global templates 2022 - orange">
      <a:dk1>
        <a:srgbClr val="000000"/>
      </a:dk1>
      <a:lt1>
        <a:srgbClr val="FFFFFF"/>
      </a:lt1>
      <a:dk2>
        <a:srgbClr val="230859"/>
      </a:dk2>
      <a:lt2>
        <a:srgbClr val="FFC288"/>
      </a:lt2>
      <a:accent1>
        <a:srgbClr val="FF8200"/>
      </a:accent1>
      <a:accent2>
        <a:srgbClr val="FF00C8"/>
      </a:accent2>
      <a:accent3>
        <a:srgbClr val="00DCFF"/>
      </a:accent3>
      <a:accent4>
        <a:srgbClr val="B25EFF"/>
      </a:accent4>
      <a:accent5>
        <a:srgbClr val="5DEB4B"/>
      </a:accent5>
      <a:accent6>
        <a:srgbClr val="EE0034"/>
      </a:accent6>
      <a:hlink>
        <a:srgbClr val="3344DD"/>
      </a:hlink>
      <a:folHlink>
        <a:srgbClr val="FF4635"/>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405F8AE6-AF5C-F746-9E1E-AF4C0EFF4E0F}"/>
    </a:ext>
  </a:extLst>
</a:theme>
</file>

<file path=ppt/theme/theme4.xml><?xml version="1.0" encoding="utf-8"?>
<a:theme xmlns:a="http://schemas.openxmlformats.org/drawingml/2006/main" name="Muted">
  <a:themeElements>
    <a:clrScheme name="Pastel Blue Enhanced Contrast">
      <a:dk1>
        <a:srgbClr val="000000"/>
      </a:dk1>
      <a:lt1>
        <a:srgbClr val="F5FBFF"/>
      </a:lt1>
      <a:dk2>
        <a:srgbClr val="23085A"/>
      </a:dk2>
      <a:lt2>
        <a:srgbClr val="FFA0D7"/>
      </a:lt2>
      <a:accent1>
        <a:srgbClr val="035C67"/>
      </a:accent1>
      <a:accent2>
        <a:srgbClr val="7716BD"/>
      </a:accent2>
      <a:accent3>
        <a:srgbClr val="003B4A"/>
      </a:accent3>
      <a:accent4>
        <a:srgbClr val="920061"/>
      </a:accent4>
      <a:accent5>
        <a:srgbClr val="54565A"/>
      </a:accent5>
      <a:accent6>
        <a:srgbClr val="472029"/>
      </a:accent6>
      <a:hlink>
        <a:srgbClr val="3344DD"/>
      </a:hlink>
      <a:folHlink>
        <a:srgbClr val="884488"/>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780EC37C-826B-A141-984E-527DDD1C49CE}"/>
    </a:ext>
  </a:extLst>
</a:theme>
</file>

<file path=ppt/theme/theme5.xml><?xml version="1.0" encoding="utf-8"?>
<a:theme xmlns:a="http://schemas.openxmlformats.org/drawingml/2006/main" name="British Council">
  <a:themeElements>
    <a:clrScheme name="Global templates 2022 - orange">
      <a:dk1>
        <a:srgbClr val="000000"/>
      </a:dk1>
      <a:lt1>
        <a:srgbClr val="FFFFFF"/>
      </a:lt1>
      <a:dk2>
        <a:srgbClr val="230859"/>
      </a:dk2>
      <a:lt2>
        <a:srgbClr val="FFC288"/>
      </a:lt2>
      <a:accent1>
        <a:srgbClr val="FF8200"/>
      </a:accent1>
      <a:accent2>
        <a:srgbClr val="FF00C8"/>
      </a:accent2>
      <a:accent3>
        <a:srgbClr val="00DCFF"/>
      </a:accent3>
      <a:accent4>
        <a:srgbClr val="B25EFF"/>
      </a:accent4>
      <a:accent5>
        <a:srgbClr val="5DEB4B"/>
      </a:accent5>
      <a:accent6>
        <a:srgbClr val="EE0034"/>
      </a:accent6>
      <a:hlink>
        <a:srgbClr val="3344DD"/>
      </a:hlink>
      <a:folHlink>
        <a:srgbClr val="FF4635"/>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13E770C0-628D-324E-A59B-810339A3754C}"/>
    </a:ext>
  </a:extLst>
</a:theme>
</file>

<file path=ppt/theme/theme6.xml><?xml version="1.0" encoding="utf-8"?>
<a:theme xmlns:a="http://schemas.openxmlformats.org/drawingml/2006/main" name="British Council blank">
  <a:themeElements>
    <a:clrScheme name="Global templates 2022 - orange">
      <a:dk1>
        <a:srgbClr val="000000"/>
      </a:dk1>
      <a:lt1>
        <a:srgbClr val="FFFFFF"/>
      </a:lt1>
      <a:dk2>
        <a:srgbClr val="230859"/>
      </a:dk2>
      <a:lt2>
        <a:srgbClr val="FFC288"/>
      </a:lt2>
      <a:accent1>
        <a:srgbClr val="FF8200"/>
      </a:accent1>
      <a:accent2>
        <a:srgbClr val="FF00C8"/>
      </a:accent2>
      <a:accent3>
        <a:srgbClr val="00DCFF"/>
      </a:accent3>
      <a:accent4>
        <a:srgbClr val="B25EFF"/>
      </a:accent4>
      <a:accent5>
        <a:srgbClr val="5DEB4B"/>
      </a:accent5>
      <a:accent6>
        <a:srgbClr val="EE0034"/>
      </a:accent6>
      <a:hlink>
        <a:srgbClr val="3344DD"/>
      </a:hlink>
      <a:folHlink>
        <a:srgbClr val="FF4635"/>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EE_A1_06_PPT_2024 FINAL JC" id="{A05228AF-6EEB-9148-9A72-B36B04F33E8D}" vid="{4773740B-819D-2944-AD85-8E49F50FC05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870F2134622C448D7F7AC56127897D" ma:contentTypeVersion="10" ma:contentTypeDescription="Create a new document." ma:contentTypeScope="" ma:versionID="65c8b93268a91f06ff5fa39e06f3882c">
  <xsd:schema xmlns:xsd="http://www.w3.org/2001/XMLSchema" xmlns:xs="http://www.w3.org/2001/XMLSchema" xmlns:p="http://schemas.microsoft.com/office/2006/metadata/properties" xmlns:ns2="8fe266fd-b2a1-46d7-be5a-c8fc00833c84" xmlns:ns3="cdcb0a3f-7815-4f2d-a837-9b5fedb9024c" targetNamespace="http://schemas.microsoft.com/office/2006/metadata/properties" ma:root="true" ma:fieldsID="d904a52333fcc26b38f0c81ab040861c" ns2:_="" ns3:_="">
    <xsd:import namespace="8fe266fd-b2a1-46d7-be5a-c8fc00833c84"/>
    <xsd:import namespace="cdcb0a3f-7815-4f2d-a837-9b5fedb902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266fd-b2a1-46d7-be5a-c8fc00833c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cb0a3f-7815-4f2d-a837-9b5fedb902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D1B20A-4952-45AE-B1A0-ECEF8C6661EB}">
  <ds:schemaRefs>
    <ds:schemaRef ds:uri="http://schemas.microsoft.com/sharepoint/v3/contenttype/forms"/>
  </ds:schemaRefs>
</ds:datastoreItem>
</file>

<file path=customXml/itemProps2.xml><?xml version="1.0" encoding="utf-8"?>
<ds:datastoreItem xmlns:ds="http://schemas.openxmlformats.org/officeDocument/2006/customXml" ds:itemID="{A4C6F2ED-DA76-46B6-B73A-5B534C71A44F}"/>
</file>

<file path=customXml/itemProps3.xml><?xml version="1.0" encoding="utf-8"?>
<ds:datastoreItem xmlns:ds="http://schemas.openxmlformats.org/officeDocument/2006/customXml" ds:itemID="{EDC95CF2-B5E6-4E64-B0E5-30DE50A2CF78}">
  <ds:schemaRefs>
    <ds:schemaRef ds:uri="http://purl.org/dc/elements/1.1/"/>
    <ds:schemaRef ds:uri="http://schemas.microsoft.com/office/2006/metadata/properties"/>
    <ds:schemaRef ds:uri="aa47b638-6cf2-40cd-bfc1-f4ad932707b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a34388ab-2eff-43ce-963c-6feb4f1c8df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Cover</Template>
  <TotalTime>522</TotalTime>
  <Words>1361</Words>
  <Application>Microsoft Office PowerPoint</Application>
  <PresentationFormat>Widescreen</PresentationFormat>
  <Paragraphs>96</Paragraphs>
  <Slides>12</Slides>
  <Notes>0</Notes>
  <HiddenSlides>0</HiddenSlides>
  <MMClips>0</MMClips>
  <ScaleCrop>false</ScaleCrop>
  <HeadingPairs>
    <vt:vector size="4" baseType="variant">
      <vt:variant>
        <vt:lpstr>Theme</vt:lpstr>
      </vt:variant>
      <vt:variant>
        <vt:i4>6</vt:i4>
      </vt:variant>
      <vt:variant>
        <vt:lpstr>Slide Titles</vt:lpstr>
      </vt:variant>
      <vt:variant>
        <vt:i4>12</vt:i4>
      </vt:variant>
    </vt:vector>
  </HeadingPairs>
  <TitlesOfParts>
    <vt:vector size="18" baseType="lpstr">
      <vt:lpstr>Cover</vt:lpstr>
      <vt:lpstr>Section - indigo</vt:lpstr>
      <vt:lpstr>Section - white</vt:lpstr>
      <vt:lpstr>Muted</vt:lpstr>
      <vt:lpstr>British Council</vt:lpstr>
      <vt:lpstr>British Council blank</vt:lpstr>
      <vt:lpstr>Events: International Women’s Day B2 – Upper intermediate</vt:lpstr>
      <vt:lpstr>PowerPoint Presentation</vt:lpstr>
      <vt:lpstr>1. In groups, discuss the questions.</vt:lpstr>
      <vt:lpstr>2. Read the quotes and discuss in groups.</vt:lpstr>
      <vt:lpstr>3. Read about the Bechdel Test. In pairs, discuss the questions.</vt:lpstr>
      <vt:lpstr>4. Read and discuss the magazine article.</vt:lpstr>
      <vt:lpstr>5. Look again at the article. Copy the table and record useful phrases you find for talking about the representation or lack of representation of women in the media.</vt:lpstr>
      <vt:lpstr>6. Two friends are talking about a TV show they watch set in a hospital. Read what they say with emotion.</vt:lpstr>
      <vt:lpstr>7. Look at the photos and react to what you see. Comment and share views about it.</vt:lpstr>
      <vt:lpstr>Discussion ground rules</vt:lpstr>
      <vt:lpstr>PowerPoint Presentation</vt:lpstr>
      <vt:lpstr>What can you do now?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 International Women’s day A1 - Elementary</dc:title>
  <dc:subject/>
  <dc:creator>laura broadbent</dc:creator>
  <cp:keywords/>
  <dc:description/>
  <cp:lastModifiedBy>Boyce, Paula (Brazil)</cp:lastModifiedBy>
  <cp:revision>84</cp:revision>
  <cp:lastPrinted>2019-09-18T09:30:23Z</cp:lastPrinted>
  <dcterms:created xsi:type="dcterms:W3CDTF">2024-01-03T10:43:40Z</dcterms:created>
  <dcterms:modified xsi:type="dcterms:W3CDTF">2024-02-09T11:50:31Z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0x0101003D870F2134622C448D7F7AC56127897D</vt:lpwstr>
  </property>
  <property fmtid="{D5CDD505-2E9C-101B-9397-08002B2CF9AE}" pid="3" name="MediaServiceImageTags">
    <vt:lpwstr/>
  </property>
  <property fmtid="{D5CDD505-2E9C-101B-9397-08002B2CF9AE}" pid="4" name="Order">
    <vt:r8>208700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SourceUrl">
    <vt:lpwstr/>
  </property>
  <property fmtid="{D5CDD505-2E9C-101B-9397-08002B2CF9AE}" pid="12" name="_SharedFileIndex">
    <vt:lpwstr/>
  </property>
</Properties>
</file>